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 id="2147483659" r:id="rId6"/>
  </p:sldMasterIdLst>
  <p:notesMasterIdLst>
    <p:notesMasterId r:id="rId46"/>
  </p:notesMasterIdLst>
  <p:sldIdLst>
    <p:sldId id="256" r:id="rId7"/>
    <p:sldId id="295" r:id="rId8"/>
    <p:sldId id="1648" r:id="rId9"/>
    <p:sldId id="594" r:id="rId10"/>
    <p:sldId id="1664" r:id="rId11"/>
    <p:sldId id="472" r:id="rId12"/>
    <p:sldId id="1668" r:id="rId13"/>
    <p:sldId id="1628" r:id="rId14"/>
    <p:sldId id="1629" r:id="rId15"/>
    <p:sldId id="1630" r:id="rId16"/>
    <p:sldId id="1631" r:id="rId17"/>
    <p:sldId id="1632" r:id="rId18"/>
    <p:sldId id="1665" r:id="rId19"/>
    <p:sldId id="1654" r:id="rId20"/>
    <p:sldId id="1610" r:id="rId21"/>
    <p:sldId id="1667" r:id="rId22"/>
    <p:sldId id="1609" r:id="rId23"/>
    <p:sldId id="1607" r:id="rId24"/>
    <p:sldId id="1640" r:id="rId25"/>
    <p:sldId id="308" r:id="rId26"/>
    <p:sldId id="632" r:id="rId27"/>
    <p:sldId id="628" r:id="rId28"/>
    <p:sldId id="1658" r:id="rId29"/>
    <p:sldId id="1659" r:id="rId30"/>
    <p:sldId id="1660" r:id="rId31"/>
    <p:sldId id="1661" r:id="rId32"/>
    <p:sldId id="1663" r:id="rId33"/>
    <p:sldId id="1647" r:id="rId34"/>
    <p:sldId id="1611" r:id="rId35"/>
    <p:sldId id="1645" r:id="rId36"/>
    <p:sldId id="1656" r:id="rId37"/>
    <p:sldId id="1411" r:id="rId38"/>
    <p:sldId id="1666" r:id="rId39"/>
    <p:sldId id="257" r:id="rId40"/>
    <p:sldId id="284" r:id="rId41"/>
    <p:sldId id="1652" r:id="rId42"/>
    <p:sldId id="298" r:id="rId43"/>
    <p:sldId id="303" r:id="rId44"/>
    <p:sldId id="163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66714E-CD00-DC1A-54E9-AB611E6E83CD}" v="2" dt="2020-09-09T16:13:57.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35" autoAdjust="0"/>
  </p:normalViewPr>
  <p:slideViewPr>
    <p:cSldViewPr snapToGrid="0">
      <p:cViewPr varScale="1">
        <p:scale>
          <a:sx n="80" d="100"/>
          <a:sy n="80" d="100"/>
        </p:scale>
        <p:origin x="345"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2.xml"/></Relationships>
</file>

<file path=ppt/diagrams/_rels/data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4.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svg"/><Relationship Id="rId1" Type="http://schemas.openxmlformats.org/officeDocument/2006/relationships/image" Target="../media/image32.png"/><Relationship Id="rId6" Type="http://schemas.openxmlformats.org/officeDocument/2006/relationships/image" Target="../media/image31.svg"/><Relationship Id="rId5" Type="http://schemas.openxmlformats.org/officeDocument/2006/relationships/image" Target="../media/image34.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svg"/><Relationship Id="rId1" Type="http://schemas.openxmlformats.org/officeDocument/2006/relationships/image" Target="../media/image54.png"/><Relationship Id="rId6" Type="http://schemas.openxmlformats.org/officeDocument/2006/relationships/image" Target="../media/image53.svg"/><Relationship Id="rId5" Type="http://schemas.openxmlformats.org/officeDocument/2006/relationships/image" Target="../media/image56.png"/><Relationship Id="rId4" Type="http://schemas.openxmlformats.org/officeDocument/2006/relationships/image" Target="../media/image5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image" Target="../media/image59.svg"/><Relationship Id="rId1" Type="http://schemas.openxmlformats.org/officeDocument/2006/relationships/image" Target="../media/image66.png"/><Relationship Id="rId6" Type="http://schemas.openxmlformats.org/officeDocument/2006/relationships/image" Target="../media/image63.svg"/><Relationship Id="rId5" Type="http://schemas.openxmlformats.org/officeDocument/2006/relationships/image" Target="../media/image68.png"/><Relationship Id="rId4" Type="http://schemas.openxmlformats.org/officeDocument/2006/relationships/image" Target="../media/image6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svg"/><Relationship Id="rId1"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C31DFAD-4227-4168-A387-90C07D777341}" type="doc">
      <dgm:prSet loTypeId="urn:microsoft.com/office/officeart/2018/2/layout/IconVerticalSolidList" loCatId="icon" qsTypeId="urn:microsoft.com/office/officeart/2005/8/quickstyle/simple1#2" qsCatId="simple" csTypeId="urn:microsoft.com/office/officeart/2005/8/colors/accent1_2#2" csCatId="accent1" phldr="1"/>
      <dgm:spPr/>
      <dgm:t>
        <a:bodyPr/>
        <a:lstStyle/>
        <a:p>
          <a:endParaRPr lang="en-US"/>
        </a:p>
      </dgm:t>
    </dgm:pt>
    <dgm:pt modelId="{D087E0F6-5E28-4799-B54D-3B841489CE58}">
      <dgm:prSet/>
      <dgm:spPr/>
      <dgm:t>
        <a:bodyPr/>
        <a:lstStyle/>
        <a:p>
          <a:r>
            <a:rPr lang="en-US" b="0" dirty="0"/>
            <a:t>The </a:t>
          </a:r>
          <a:r>
            <a:rPr lang="en-US" b="1" dirty="0"/>
            <a:t>NRL</a:t>
          </a:r>
          <a:r>
            <a:rPr lang="en-US" dirty="0"/>
            <a:t> is an INDEX of pointers that is used to locate patient records nationally</a:t>
          </a:r>
        </a:p>
      </dgm:t>
    </dgm:pt>
    <dgm:pt modelId="{58B1B0F9-A87F-43A4-80B7-A6660BE768C0}" type="parTrans" cxnId="{FE9001A3-F5BD-4FB1-A88B-5732BBB7C362}">
      <dgm:prSet/>
      <dgm:spPr/>
      <dgm:t>
        <a:bodyPr/>
        <a:lstStyle/>
        <a:p>
          <a:endParaRPr lang="en-US"/>
        </a:p>
      </dgm:t>
    </dgm:pt>
    <dgm:pt modelId="{D679CDB7-B7B4-4AFA-80C1-1A8BFED63744}" type="sibTrans" cxnId="{FE9001A3-F5BD-4FB1-A88B-5732BBB7C362}">
      <dgm:prSet/>
      <dgm:spPr/>
      <dgm:t>
        <a:bodyPr/>
        <a:lstStyle/>
        <a:p>
          <a:endParaRPr lang="en-US"/>
        </a:p>
      </dgm:t>
    </dgm:pt>
    <dgm:pt modelId="{51B0C686-95E1-48CD-AB19-B98D875F37F2}">
      <dgm:prSet/>
      <dgm:spPr/>
      <dgm:t>
        <a:bodyPr/>
        <a:lstStyle/>
        <a:p>
          <a:r>
            <a:rPr lang="en-US" b="0" dirty="0"/>
            <a:t>A </a:t>
          </a:r>
          <a:r>
            <a:rPr lang="en-US" b="1" dirty="0"/>
            <a:t>Pointer</a:t>
          </a:r>
          <a:r>
            <a:rPr lang="en-US" b="0" dirty="0"/>
            <a:t> is an entry on the NRL index that points to a single record associated with a patient</a:t>
          </a:r>
          <a:r>
            <a:rPr lang="en-US" b="1" dirty="0"/>
            <a:t> </a:t>
          </a:r>
        </a:p>
      </dgm:t>
    </dgm:pt>
    <dgm:pt modelId="{3E13465B-F8A0-4D15-8518-B2ED02DE8FBD}" type="parTrans" cxnId="{0F1DFE29-9C1E-48B9-B347-0537AFE929B0}">
      <dgm:prSet/>
      <dgm:spPr/>
      <dgm:t>
        <a:bodyPr/>
        <a:lstStyle/>
        <a:p>
          <a:endParaRPr lang="en-US"/>
        </a:p>
      </dgm:t>
    </dgm:pt>
    <dgm:pt modelId="{99C41D0C-6403-4AB8-9845-968F68EF8150}" type="sibTrans" cxnId="{0F1DFE29-9C1E-48B9-B347-0537AFE929B0}">
      <dgm:prSet/>
      <dgm:spPr/>
      <dgm:t>
        <a:bodyPr/>
        <a:lstStyle/>
        <a:p>
          <a:endParaRPr lang="en-US"/>
        </a:p>
      </dgm:t>
    </dgm:pt>
    <dgm:pt modelId="{45B72F42-6B55-4D2A-8714-B293C8A0ECD6}">
      <dgm:prSet/>
      <dgm:spPr/>
      <dgm:t>
        <a:bodyPr/>
        <a:lstStyle/>
        <a:p>
          <a:r>
            <a:rPr lang="en-US" dirty="0"/>
            <a:t>A </a:t>
          </a:r>
          <a:r>
            <a:rPr lang="en-US" b="1" dirty="0"/>
            <a:t>Provider</a:t>
          </a:r>
          <a:r>
            <a:rPr lang="en-US" b="0" dirty="0"/>
            <a:t> is an organization that makes patient’s records available on the NRL and is responsible for uploading pointers to the NRL (e.g. a care home making End of Life plans available)</a:t>
          </a:r>
          <a:br>
            <a:rPr lang="en-US" dirty="0"/>
          </a:br>
          <a:endParaRPr lang="en-US" dirty="0"/>
        </a:p>
      </dgm:t>
    </dgm:pt>
    <dgm:pt modelId="{9C5093D4-96E8-4CA8-8041-ABC5CE893BBE}" type="parTrans" cxnId="{4D9F68C9-17D7-4116-BD04-E5FAD2284971}">
      <dgm:prSet/>
      <dgm:spPr/>
      <dgm:t>
        <a:bodyPr/>
        <a:lstStyle/>
        <a:p>
          <a:endParaRPr lang="en-US"/>
        </a:p>
      </dgm:t>
    </dgm:pt>
    <dgm:pt modelId="{404411B4-3AE2-4BA4-8E97-C0798A87507B}" type="sibTrans" cxnId="{4D9F68C9-17D7-4116-BD04-E5FAD2284971}">
      <dgm:prSet/>
      <dgm:spPr/>
      <dgm:t>
        <a:bodyPr/>
        <a:lstStyle/>
        <a:p>
          <a:endParaRPr lang="en-US"/>
        </a:p>
      </dgm:t>
    </dgm:pt>
    <dgm:pt modelId="{7541214F-3648-46DF-861C-883FF80F4264}">
      <dgm:prSet/>
      <dgm:spPr/>
      <dgm:t>
        <a:bodyPr/>
        <a:lstStyle/>
        <a:p>
          <a:r>
            <a:rPr lang="en-GB" dirty="0"/>
            <a:t>A </a:t>
          </a:r>
          <a:r>
            <a:rPr lang="en-GB" b="1" dirty="0"/>
            <a:t>Consumer</a:t>
          </a:r>
          <a:r>
            <a:rPr lang="en-GB" dirty="0"/>
            <a:t> is an organisation that accesses the NRL to view pointers for a specific patient and retrieve their records for the purposes of Direct Care (e.g. Ambulance Services consuming End of Life plans)</a:t>
          </a:r>
        </a:p>
      </dgm:t>
    </dgm:pt>
    <dgm:pt modelId="{49CFA5A5-66D8-467B-BB65-0622A7994663}" type="parTrans" cxnId="{71F58EAE-565C-4064-AAAD-DBF94ED9125E}">
      <dgm:prSet/>
      <dgm:spPr/>
      <dgm:t>
        <a:bodyPr/>
        <a:lstStyle/>
        <a:p>
          <a:endParaRPr lang="en-GB"/>
        </a:p>
      </dgm:t>
    </dgm:pt>
    <dgm:pt modelId="{6FF0130F-63C3-4B0F-9868-9683E6D1E794}" type="sibTrans" cxnId="{71F58EAE-565C-4064-AAAD-DBF94ED9125E}">
      <dgm:prSet/>
      <dgm:spPr/>
      <dgm:t>
        <a:bodyPr/>
        <a:lstStyle/>
        <a:p>
          <a:endParaRPr lang="en-GB"/>
        </a:p>
      </dgm:t>
    </dgm:pt>
    <dgm:pt modelId="{C3CC5804-03A9-48AB-8939-0F7ADB1CB12F}">
      <dgm:prSet/>
      <dgm:spPr/>
      <dgm:t>
        <a:bodyPr/>
        <a:lstStyle/>
        <a:p>
          <a:r>
            <a:rPr lang="en-GB" dirty="0"/>
            <a:t>A </a:t>
          </a:r>
          <a:r>
            <a:rPr lang="en-GB" b="1" dirty="0"/>
            <a:t>Consuming Application </a:t>
          </a:r>
          <a:r>
            <a:rPr lang="en-GB" b="0" dirty="0"/>
            <a:t>is used by the consumer to </a:t>
          </a:r>
          <a:r>
            <a:rPr lang="en-GB" dirty="0"/>
            <a:t>view pointers on the NRL and retrieve records. The consuming application could either be a supplier application integrated to the NRL API or it could be the NHS Digital provided </a:t>
          </a:r>
          <a:r>
            <a:rPr lang="en-GB" b="1" dirty="0" err="1"/>
            <a:t>SCRa</a:t>
          </a:r>
          <a:r>
            <a:rPr lang="en-GB" b="1" dirty="0"/>
            <a:t> </a:t>
          </a:r>
          <a:r>
            <a:rPr lang="en-GB" b="0" dirty="0"/>
            <a:t>(Summary Care Record Application). The following slides show examples of the </a:t>
          </a:r>
          <a:r>
            <a:rPr lang="en-GB" b="0" dirty="0" err="1"/>
            <a:t>SCRa</a:t>
          </a:r>
          <a:endParaRPr lang="en-GB" b="0" dirty="0"/>
        </a:p>
      </dgm:t>
    </dgm:pt>
    <dgm:pt modelId="{E41387B6-ECD3-48A7-A8D5-263F813184D7}" type="parTrans" cxnId="{D2D64536-F26F-4F8D-8D9F-CF2B9D2C2FC1}">
      <dgm:prSet/>
      <dgm:spPr/>
      <dgm:t>
        <a:bodyPr/>
        <a:lstStyle/>
        <a:p>
          <a:endParaRPr lang="en-GB"/>
        </a:p>
      </dgm:t>
    </dgm:pt>
    <dgm:pt modelId="{77322CAD-F4A8-40DF-ACD2-81842B50C821}" type="sibTrans" cxnId="{D2D64536-F26F-4F8D-8D9F-CF2B9D2C2FC1}">
      <dgm:prSet/>
      <dgm:spPr/>
      <dgm:t>
        <a:bodyPr/>
        <a:lstStyle/>
        <a:p>
          <a:endParaRPr lang="en-GB"/>
        </a:p>
      </dgm:t>
    </dgm:pt>
    <dgm:pt modelId="{CBE7C2E3-93AF-4CEA-A096-1705308B6645}" type="pres">
      <dgm:prSet presAssocID="{FC31DFAD-4227-4168-A387-90C07D777341}" presName="root" presStyleCnt="0">
        <dgm:presLayoutVars>
          <dgm:dir/>
          <dgm:resizeHandles val="exact"/>
        </dgm:presLayoutVars>
      </dgm:prSet>
      <dgm:spPr/>
    </dgm:pt>
    <dgm:pt modelId="{41737C1C-15C7-4AC2-B7BF-33D7B9391629}" type="pres">
      <dgm:prSet presAssocID="{D087E0F6-5E28-4799-B54D-3B841489CE58}" presName="compNode" presStyleCnt="0"/>
      <dgm:spPr/>
    </dgm:pt>
    <dgm:pt modelId="{9FA623A9-6D6A-45E9-A9DC-F4AD8F615243}" type="pres">
      <dgm:prSet presAssocID="{D087E0F6-5E28-4799-B54D-3B841489CE58}" presName="bgRect" presStyleLbl="bgShp" presStyleIdx="0" presStyleCnt="5"/>
      <dgm:spPr/>
    </dgm:pt>
    <dgm:pt modelId="{74438316-A184-466B-9A9A-0FF943937671}" type="pres">
      <dgm:prSet presAssocID="{D087E0F6-5E28-4799-B54D-3B841489CE58}"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F1B00572-5FE8-4CC6-860C-E2F5B28691B8}" type="pres">
      <dgm:prSet presAssocID="{D087E0F6-5E28-4799-B54D-3B841489CE58}" presName="spaceRect" presStyleCnt="0"/>
      <dgm:spPr/>
    </dgm:pt>
    <dgm:pt modelId="{1DDB3521-60E1-4519-AF21-73630566F2A2}" type="pres">
      <dgm:prSet presAssocID="{D087E0F6-5E28-4799-B54D-3B841489CE58}" presName="parTx" presStyleLbl="revTx" presStyleIdx="0" presStyleCnt="5">
        <dgm:presLayoutVars>
          <dgm:chMax val="0"/>
          <dgm:chPref val="0"/>
        </dgm:presLayoutVars>
      </dgm:prSet>
      <dgm:spPr/>
    </dgm:pt>
    <dgm:pt modelId="{25AD56FA-B398-49DA-A6BA-559C34FD3AB0}" type="pres">
      <dgm:prSet presAssocID="{D679CDB7-B7B4-4AFA-80C1-1A8BFED63744}" presName="sibTrans" presStyleCnt="0"/>
      <dgm:spPr/>
    </dgm:pt>
    <dgm:pt modelId="{EF2ABB6E-106F-40AC-9248-751BE0D098CD}" type="pres">
      <dgm:prSet presAssocID="{51B0C686-95E1-48CD-AB19-B98D875F37F2}" presName="compNode" presStyleCnt="0"/>
      <dgm:spPr/>
    </dgm:pt>
    <dgm:pt modelId="{33C302A0-E69C-405A-9BB5-9E1DDE9BC532}" type="pres">
      <dgm:prSet presAssocID="{51B0C686-95E1-48CD-AB19-B98D875F37F2}" presName="bgRect" presStyleLbl="bgShp" presStyleIdx="1" presStyleCnt="5"/>
      <dgm:spPr/>
    </dgm:pt>
    <dgm:pt modelId="{D129830C-F5D9-41CE-BF99-E2B5FAFB91FF}" type="pres">
      <dgm:prSet presAssocID="{51B0C686-95E1-48CD-AB19-B98D875F37F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pt>
    <dgm:pt modelId="{67286FF6-2BD3-4DC2-8AB3-4877D41603EC}" type="pres">
      <dgm:prSet presAssocID="{51B0C686-95E1-48CD-AB19-B98D875F37F2}" presName="spaceRect" presStyleCnt="0"/>
      <dgm:spPr/>
    </dgm:pt>
    <dgm:pt modelId="{E2D729E3-6A0C-4F25-8940-A39FFF482386}" type="pres">
      <dgm:prSet presAssocID="{51B0C686-95E1-48CD-AB19-B98D875F37F2}" presName="parTx" presStyleLbl="revTx" presStyleIdx="1" presStyleCnt="5">
        <dgm:presLayoutVars>
          <dgm:chMax val="0"/>
          <dgm:chPref val="0"/>
        </dgm:presLayoutVars>
      </dgm:prSet>
      <dgm:spPr/>
    </dgm:pt>
    <dgm:pt modelId="{F7863CD0-9439-41EF-8757-F28865132BDC}" type="pres">
      <dgm:prSet presAssocID="{99C41D0C-6403-4AB8-9845-968F68EF8150}" presName="sibTrans" presStyleCnt="0"/>
      <dgm:spPr/>
    </dgm:pt>
    <dgm:pt modelId="{E99ADE16-2FED-4E12-8F88-FE1A84459C6D}" type="pres">
      <dgm:prSet presAssocID="{45B72F42-6B55-4D2A-8714-B293C8A0ECD6}" presName="compNode" presStyleCnt="0"/>
      <dgm:spPr/>
    </dgm:pt>
    <dgm:pt modelId="{51A3BBE5-21A0-42FD-A766-F01982DC5597}" type="pres">
      <dgm:prSet presAssocID="{45B72F42-6B55-4D2A-8714-B293C8A0ECD6}" presName="bgRect" presStyleLbl="bgShp" presStyleIdx="2" presStyleCnt="5" custLinFactNeighborY="2230"/>
      <dgm:spPr/>
    </dgm:pt>
    <dgm:pt modelId="{953C174A-28D5-41A5-8C0F-1CC93ADEC5DB}" type="pres">
      <dgm:prSet presAssocID="{45B72F42-6B55-4D2A-8714-B293C8A0ECD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A7C64AC9-2D5C-47CF-A78B-16806DD0D0E2}" type="pres">
      <dgm:prSet presAssocID="{45B72F42-6B55-4D2A-8714-B293C8A0ECD6}" presName="spaceRect" presStyleCnt="0"/>
      <dgm:spPr/>
    </dgm:pt>
    <dgm:pt modelId="{E0417C64-36ED-4181-A9BD-CA011E2B82F6}" type="pres">
      <dgm:prSet presAssocID="{45B72F42-6B55-4D2A-8714-B293C8A0ECD6}" presName="parTx" presStyleLbl="revTx" presStyleIdx="2" presStyleCnt="5">
        <dgm:presLayoutVars>
          <dgm:chMax val="0"/>
          <dgm:chPref val="0"/>
        </dgm:presLayoutVars>
      </dgm:prSet>
      <dgm:spPr/>
    </dgm:pt>
    <dgm:pt modelId="{CB84EC14-B184-435B-A420-594EF0914F2D}" type="pres">
      <dgm:prSet presAssocID="{404411B4-3AE2-4BA4-8E97-C0798A87507B}" presName="sibTrans" presStyleCnt="0"/>
      <dgm:spPr/>
    </dgm:pt>
    <dgm:pt modelId="{7751F371-A2D9-433E-8C72-BD7DBD4AAA22}" type="pres">
      <dgm:prSet presAssocID="{7541214F-3648-46DF-861C-883FF80F4264}" presName="compNode" presStyleCnt="0"/>
      <dgm:spPr/>
    </dgm:pt>
    <dgm:pt modelId="{217B8848-1FCE-49FF-ADDD-0908B3DDE83C}" type="pres">
      <dgm:prSet presAssocID="{7541214F-3648-46DF-861C-883FF80F4264}" presName="bgRect" presStyleLbl="bgShp" presStyleIdx="3" presStyleCnt="5"/>
      <dgm:spPr/>
    </dgm:pt>
    <dgm:pt modelId="{8B1ED69B-6368-40B8-B191-59197A6E1474}" type="pres">
      <dgm:prSet presAssocID="{7541214F-3648-46DF-861C-883FF80F4264}" presName="iconRect" presStyleLbl="node1" presStyleIdx="3" presStyleCnt="5"/>
      <dgm:spPr/>
    </dgm:pt>
    <dgm:pt modelId="{6BCA2496-229C-4741-A38E-576BD0F43F68}" type="pres">
      <dgm:prSet presAssocID="{7541214F-3648-46DF-861C-883FF80F4264}" presName="spaceRect" presStyleCnt="0"/>
      <dgm:spPr/>
    </dgm:pt>
    <dgm:pt modelId="{1F708124-2BA5-4895-9737-BC6D02976926}" type="pres">
      <dgm:prSet presAssocID="{7541214F-3648-46DF-861C-883FF80F4264}" presName="parTx" presStyleLbl="revTx" presStyleIdx="3" presStyleCnt="5">
        <dgm:presLayoutVars>
          <dgm:chMax val="0"/>
          <dgm:chPref val="0"/>
        </dgm:presLayoutVars>
      </dgm:prSet>
      <dgm:spPr/>
    </dgm:pt>
    <dgm:pt modelId="{145CF1EC-2C5E-4779-A897-80C4085D1D22}" type="pres">
      <dgm:prSet presAssocID="{6FF0130F-63C3-4B0F-9868-9683E6D1E794}" presName="sibTrans" presStyleCnt="0"/>
      <dgm:spPr/>
    </dgm:pt>
    <dgm:pt modelId="{41705BED-F2C8-4301-975C-E90FE791F186}" type="pres">
      <dgm:prSet presAssocID="{C3CC5804-03A9-48AB-8939-0F7ADB1CB12F}" presName="compNode" presStyleCnt="0"/>
      <dgm:spPr/>
    </dgm:pt>
    <dgm:pt modelId="{A5381856-81B1-4C9E-B4A2-EB677A396160}" type="pres">
      <dgm:prSet presAssocID="{C3CC5804-03A9-48AB-8939-0F7ADB1CB12F}" presName="bgRect" presStyleLbl="bgShp" presStyleIdx="4" presStyleCnt="5" custLinFactNeighborX="-2428" custLinFactNeighborY="5452"/>
      <dgm:spPr/>
    </dgm:pt>
    <dgm:pt modelId="{DFC82E65-CA9B-4168-B2BA-264C13ECB1D4}" type="pres">
      <dgm:prSet presAssocID="{C3CC5804-03A9-48AB-8939-0F7ADB1CB12F}" presName="iconRect" presStyleLbl="node1" presStyleIdx="4" presStyleCnt="5"/>
      <dgm:spPr/>
    </dgm:pt>
    <dgm:pt modelId="{0CCBBD52-A6FD-453B-A2EB-B0BB8B7724E3}" type="pres">
      <dgm:prSet presAssocID="{C3CC5804-03A9-48AB-8939-0F7ADB1CB12F}" presName="spaceRect" presStyleCnt="0"/>
      <dgm:spPr/>
    </dgm:pt>
    <dgm:pt modelId="{D7675FA0-273A-4CF6-A29A-FBFC7CEDA9B7}" type="pres">
      <dgm:prSet presAssocID="{C3CC5804-03A9-48AB-8939-0F7ADB1CB12F}" presName="parTx" presStyleLbl="revTx" presStyleIdx="4" presStyleCnt="5">
        <dgm:presLayoutVars>
          <dgm:chMax val="0"/>
          <dgm:chPref val="0"/>
        </dgm:presLayoutVars>
      </dgm:prSet>
      <dgm:spPr/>
    </dgm:pt>
  </dgm:ptLst>
  <dgm:cxnLst>
    <dgm:cxn modelId="{1858E801-2371-4D7F-B3D1-915E91F902B7}" type="presOf" srcId="{D087E0F6-5E28-4799-B54D-3B841489CE58}" destId="{1DDB3521-60E1-4519-AF21-73630566F2A2}" srcOrd="0" destOrd="0" presId="urn:microsoft.com/office/officeart/2018/2/layout/IconVerticalSolidList"/>
    <dgm:cxn modelId="{0F1DFE29-9C1E-48B9-B347-0537AFE929B0}" srcId="{FC31DFAD-4227-4168-A387-90C07D777341}" destId="{51B0C686-95E1-48CD-AB19-B98D875F37F2}" srcOrd="1" destOrd="0" parTransId="{3E13465B-F8A0-4D15-8518-B2ED02DE8FBD}" sibTransId="{99C41D0C-6403-4AB8-9845-968F68EF8150}"/>
    <dgm:cxn modelId="{D2D64536-F26F-4F8D-8D9F-CF2B9D2C2FC1}" srcId="{FC31DFAD-4227-4168-A387-90C07D777341}" destId="{C3CC5804-03A9-48AB-8939-0F7ADB1CB12F}" srcOrd="4" destOrd="0" parTransId="{E41387B6-ECD3-48A7-A8D5-263F813184D7}" sibTransId="{77322CAD-F4A8-40DF-ACD2-81842B50C821}"/>
    <dgm:cxn modelId="{51FF3E3F-98A0-47F7-ACE8-248235C7AEEC}" type="presOf" srcId="{C3CC5804-03A9-48AB-8939-0F7ADB1CB12F}" destId="{D7675FA0-273A-4CF6-A29A-FBFC7CEDA9B7}" srcOrd="0" destOrd="0" presId="urn:microsoft.com/office/officeart/2018/2/layout/IconVerticalSolidList"/>
    <dgm:cxn modelId="{C87A9E46-3690-4FA9-9D1A-CEDB1E9B38A0}" type="presOf" srcId="{51B0C686-95E1-48CD-AB19-B98D875F37F2}" destId="{E2D729E3-6A0C-4F25-8940-A39FFF482386}" srcOrd="0" destOrd="0" presId="urn:microsoft.com/office/officeart/2018/2/layout/IconVerticalSolidList"/>
    <dgm:cxn modelId="{3DC27078-4E49-4ED5-B163-B0AE9BC9A622}" type="presOf" srcId="{45B72F42-6B55-4D2A-8714-B293C8A0ECD6}" destId="{E0417C64-36ED-4181-A9BD-CA011E2B82F6}" srcOrd="0" destOrd="0" presId="urn:microsoft.com/office/officeart/2018/2/layout/IconVerticalSolidList"/>
    <dgm:cxn modelId="{62123199-833C-49D8-9EDD-A2306BE3DDEA}" type="presOf" srcId="{7541214F-3648-46DF-861C-883FF80F4264}" destId="{1F708124-2BA5-4895-9737-BC6D02976926}" srcOrd="0" destOrd="0" presId="urn:microsoft.com/office/officeart/2018/2/layout/IconVerticalSolidList"/>
    <dgm:cxn modelId="{FE9001A3-F5BD-4FB1-A88B-5732BBB7C362}" srcId="{FC31DFAD-4227-4168-A387-90C07D777341}" destId="{D087E0F6-5E28-4799-B54D-3B841489CE58}" srcOrd="0" destOrd="0" parTransId="{58B1B0F9-A87F-43A4-80B7-A6660BE768C0}" sibTransId="{D679CDB7-B7B4-4AFA-80C1-1A8BFED63744}"/>
    <dgm:cxn modelId="{71F58EAE-565C-4064-AAAD-DBF94ED9125E}" srcId="{FC31DFAD-4227-4168-A387-90C07D777341}" destId="{7541214F-3648-46DF-861C-883FF80F4264}" srcOrd="3" destOrd="0" parTransId="{49CFA5A5-66D8-467B-BB65-0622A7994663}" sibTransId="{6FF0130F-63C3-4B0F-9868-9683E6D1E794}"/>
    <dgm:cxn modelId="{4D9F68C9-17D7-4116-BD04-E5FAD2284971}" srcId="{FC31DFAD-4227-4168-A387-90C07D777341}" destId="{45B72F42-6B55-4D2A-8714-B293C8A0ECD6}" srcOrd="2" destOrd="0" parTransId="{9C5093D4-96E8-4CA8-8041-ABC5CE893BBE}" sibTransId="{404411B4-3AE2-4BA4-8E97-C0798A87507B}"/>
    <dgm:cxn modelId="{1F95B7CC-51F3-4045-A59B-8A82CABEEC09}" type="presOf" srcId="{FC31DFAD-4227-4168-A387-90C07D777341}" destId="{CBE7C2E3-93AF-4CEA-A096-1705308B6645}" srcOrd="0" destOrd="0" presId="urn:microsoft.com/office/officeart/2018/2/layout/IconVerticalSolidList"/>
    <dgm:cxn modelId="{A89FCCA9-9373-4E28-BA95-E3F4CC339E76}" type="presParOf" srcId="{CBE7C2E3-93AF-4CEA-A096-1705308B6645}" destId="{41737C1C-15C7-4AC2-B7BF-33D7B9391629}" srcOrd="0" destOrd="0" presId="urn:microsoft.com/office/officeart/2018/2/layout/IconVerticalSolidList"/>
    <dgm:cxn modelId="{2CB96610-BE7B-49E0-8130-4E88EF4CD5DA}" type="presParOf" srcId="{41737C1C-15C7-4AC2-B7BF-33D7B9391629}" destId="{9FA623A9-6D6A-45E9-A9DC-F4AD8F615243}" srcOrd="0" destOrd="0" presId="urn:microsoft.com/office/officeart/2018/2/layout/IconVerticalSolidList"/>
    <dgm:cxn modelId="{3D933472-24CD-44D7-9784-4BC6BF8B74F0}" type="presParOf" srcId="{41737C1C-15C7-4AC2-B7BF-33D7B9391629}" destId="{74438316-A184-466B-9A9A-0FF943937671}" srcOrd="1" destOrd="0" presId="urn:microsoft.com/office/officeart/2018/2/layout/IconVerticalSolidList"/>
    <dgm:cxn modelId="{E59A9906-86C1-4A08-95DC-36B17D7A0224}" type="presParOf" srcId="{41737C1C-15C7-4AC2-B7BF-33D7B9391629}" destId="{F1B00572-5FE8-4CC6-860C-E2F5B28691B8}" srcOrd="2" destOrd="0" presId="urn:microsoft.com/office/officeart/2018/2/layout/IconVerticalSolidList"/>
    <dgm:cxn modelId="{E733DE0B-F1C0-422C-B614-B75CAC1F807E}" type="presParOf" srcId="{41737C1C-15C7-4AC2-B7BF-33D7B9391629}" destId="{1DDB3521-60E1-4519-AF21-73630566F2A2}" srcOrd="3" destOrd="0" presId="urn:microsoft.com/office/officeart/2018/2/layout/IconVerticalSolidList"/>
    <dgm:cxn modelId="{CD793092-AC6C-413B-A859-1662D5A57E38}" type="presParOf" srcId="{CBE7C2E3-93AF-4CEA-A096-1705308B6645}" destId="{25AD56FA-B398-49DA-A6BA-559C34FD3AB0}" srcOrd="1" destOrd="0" presId="urn:microsoft.com/office/officeart/2018/2/layout/IconVerticalSolidList"/>
    <dgm:cxn modelId="{26928396-49B9-4137-BA0D-E1706B4D3814}" type="presParOf" srcId="{CBE7C2E3-93AF-4CEA-A096-1705308B6645}" destId="{EF2ABB6E-106F-40AC-9248-751BE0D098CD}" srcOrd="2" destOrd="0" presId="urn:microsoft.com/office/officeart/2018/2/layout/IconVerticalSolidList"/>
    <dgm:cxn modelId="{8DAB5601-42E7-40A4-AD13-81574BDEC0C8}" type="presParOf" srcId="{EF2ABB6E-106F-40AC-9248-751BE0D098CD}" destId="{33C302A0-E69C-405A-9BB5-9E1DDE9BC532}" srcOrd="0" destOrd="0" presId="urn:microsoft.com/office/officeart/2018/2/layout/IconVerticalSolidList"/>
    <dgm:cxn modelId="{9A1AFCAF-447C-4DF2-ABBF-91F27D668A99}" type="presParOf" srcId="{EF2ABB6E-106F-40AC-9248-751BE0D098CD}" destId="{D129830C-F5D9-41CE-BF99-E2B5FAFB91FF}" srcOrd="1" destOrd="0" presId="urn:microsoft.com/office/officeart/2018/2/layout/IconVerticalSolidList"/>
    <dgm:cxn modelId="{1EED6DF6-972C-4CC8-A106-F5C9B94E8EE4}" type="presParOf" srcId="{EF2ABB6E-106F-40AC-9248-751BE0D098CD}" destId="{67286FF6-2BD3-4DC2-8AB3-4877D41603EC}" srcOrd="2" destOrd="0" presId="urn:microsoft.com/office/officeart/2018/2/layout/IconVerticalSolidList"/>
    <dgm:cxn modelId="{5A8DEF79-403E-491E-94F3-72A45ED3E5A1}" type="presParOf" srcId="{EF2ABB6E-106F-40AC-9248-751BE0D098CD}" destId="{E2D729E3-6A0C-4F25-8940-A39FFF482386}" srcOrd="3" destOrd="0" presId="urn:microsoft.com/office/officeart/2018/2/layout/IconVerticalSolidList"/>
    <dgm:cxn modelId="{61C15A26-41EE-47B7-BB67-E4587E1D85BF}" type="presParOf" srcId="{CBE7C2E3-93AF-4CEA-A096-1705308B6645}" destId="{F7863CD0-9439-41EF-8757-F28865132BDC}" srcOrd="3" destOrd="0" presId="urn:microsoft.com/office/officeart/2018/2/layout/IconVerticalSolidList"/>
    <dgm:cxn modelId="{6B41CFEA-5F66-4B47-8327-D714B9460792}" type="presParOf" srcId="{CBE7C2E3-93AF-4CEA-A096-1705308B6645}" destId="{E99ADE16-2FED-4E12-8F88-FE1A84459C6D}" srcOrd="4" destOrd="0" presId="urn:microsoft.com/office/officeart/2018/2/layout/IconVerticalSolidList"/>
    <dgm:cxn modelId="{3B024588-8C0F-4696-85B0-BCE7C66BC4F6}" type="presParOf" srcId="{E99ADE16-2FED-4E12-8F88-FE1A84459C6D}" destId="{51A3BBE5-21A0-42FD-A766-F01982DC5597}" srcOrd="0" destOrd="0" presId="urn:microsoft.com/office/officeart/2018/2/layout/IconVerticalSolidList"/>
    <dgm:cxn modelId="{010AD1C6-AC40-420E-91BE-6CF2F724C0E2}" type="presParOf" srcId="{E99ADE16-2FED-4E12-8F88-FE1A84459C6D}" destId="{953C174A-28D5-41A5-8C0F-1CC93ADEC5DB}" srcOrd="1" destOrd="0" presId="urn:microsoft.com/office/officeart/2018/2/layout/IconVerticalSolidList"/>
    <dgm:cxn modelId="{EFF3A8A4-C48A-4A86-8B21-F45463CF0DC4}" type="presParOf" srcId="{E99ADE16-2FED-4E12-8F88-FE1A84459C6D}" destId="{A7C64AC9-2D5C-47CF-A78B-16806DD0D0E2}" srcOrd="2" destOrd="0" presId="urn:microsoft.com/office/officeart/2018/2/layout/IconVerticalSolidList"/>
    <dgm:cxn modelId="{F089B1F9-974B-45B9-9B83-061EB89706F5}" type="presParOf" srcId="{E99ADE16-2FED-4E12-8F88-FE1A84459C6D}" destId="{E0417C64-36ED-4181-A9BD-CA011E2B82F6}" srcOrd="3" destOrd="0" presId="urn:microsoft.com/office/officeart/2018/2/layout/IconVerticalSolidList"/>
    <dgm:cxn modelId="{E2038245-F0FB-4C60-B9AA-A2E7004BCB87}" type="presParOf" srcId="{CBE7C2E3-93AF-4CEA-A096-1705308B6645}" destId="{CB84EC14-B184-435B-A420-594EF0914F2D}" srcOrd="5" destOrd="0" presId="urn:microsoft.com/office/officeart/2018/2/layout/IconVerticalSolidList"/>
    <dgm:cxn modelId="{1F1ABD2D-F24E-4E1B-B92D-7BDB50BEBA03}" type="presParOf" srcId="{CBE7C2E3-93AF-4CEA-A096-1705308B6645}" destId="{7751F371-A2D9-433E-8C72-BD7DBD4AAA22}" srcOrd="6" destOrd="0" presId="urn:microsoft.com/office/officeart/2018/2/layout/IconVerticalSolidList"/>
    <dgm:cxn modelId="{9AD8BEB6-BC68-49E1-8BB4-32517D117C6D}" type="presParOf" srcId="{7751F371-A2D9-433E-8C72-BD7DBD4AAA22}" destId="{217B8848-1FCE-49FF-ADDD-0908B3DDE83C}" srcOrd="0" destOrd="0" presId="urn:microsoft.com/office/officeart/2018/2/layout/IconVerticalSolidList"/>
    <dgm:cxn modelId="{53654AA0-9191-4450-88E2-9A7EEE16299A}" type="presParOf" srcId="{7751F371-A2D9-433E-8C72-BD7DBD4AAA22}" destId="{8B1ED69B-6368-40B8-B191-59197A6E1474}" srcOrd="1" destOrd="0" presId="urn:microsoft.com/office/officeart/2018/2/layout/IconVerticalSolidList"/>
    <dgm:cxn modelId="{D55716C3-3D6B-427B-A44C-92C94B22C338}" type="presParOf" srcId="{7751F371-A2D9-433E-8C72-BD7DBD4AAA22}" destId="{6BCA2496-229C-4741-A38E-576BD0F43F68}" srcOrd="2" destOrd="0" presId="urn:microsoft.com/office/officeart/2018/2/layout/IconVerticalSolidList"/>
    <dgm:cxn modelId="{B78999BA-A5C2-4CDB-BBF1-D35979B8C11D}" type="presParOf" srcId="{7751F371-A2D9-433E-8C72-BD7DBD4AAA22}" destId="{1F708124-2BA5-4895-9737-BC6D02976926}" srcOrd="3" destOrd="0" presId="urn:microsoft.com/office/officeart/2018/2/layout/IconVerticalSolidList"/>
    <dgm:cxn modelId="{79806032-4412-49AB-AE02-E296E15FFCAF}" type="presParOf" srcId="{CBE7C2E3-93AF-4CEA-A096-1705308B6645}" destId="{145CF1EC-2C5E-4779-A897-80C4085D1D22}" srcOrd="7" destOrd="0" presId="urn:microsoft.com/office/officeart/2018/2/layout/IconVerticalSolidList"/>
    <dgm:cxn modelId="{C66DC730-F237-4125-851E-951B8946E82C}" type="presParOf" srcId="{CBE7C2E3-93AF-4CEA-A096-1705308B6645}" destId="{41705BED-F2C8-4301-975C-E90FE791F186}" srcOrd="8" destOrd="0" presId="urn:microsoft.com/office/officeart/2018/2/layout/IconVerticalSolidList"/>
    <dgm:cxn modelId="{E265D71A-931C-4880-A80C-5B813274E259}" type="presParOf" srcId="{41705BED-F2C8-4301-975C-E90FE791F186}" destId="{A5381856-81B1-4C9E-B4A2-EB677A396160}" srcOrd="0" destOrd="0" presId="urn:microsoft.com/office/officeart/2018/2/layout/IconVerticalSolidList"/>
    <dgm:cxn modelId="{EFE46959-3061-40B4-AB12-2126F7D14B62}" type="presParOf" srcId="{41705BED-F2C8-4301-975C-E90FE791F186}" destId="{DFC82E65-CA9B-4168-B2BA-264C13ECB1D4}" srcOrd="1" destOrd="0" presId="urn:microsoft.com/office/officeart/2018/2/layout/IconVerticalSolidList"/>
    <dgm:cxn modelId="{A8711EAD-F4D8-4CA2-8FCE-6D2374403A63}" type="presParOf" srcId="{41705BED-F2C8-4301-975C-E90FE791F186}" destId="{0CCBBD52-A6FD-453B-A2EB-B0BB8B7724E3}" srcOrd="2" destOrd="0" presId="urn:microsoft.com/office/officeart/2018/2/layout/IconVerticalSolidList"/>
    <dgm:cxn modelId="{9BB4CE43-5C81-4D95-A3AC-D743B52B9BE6}" type="presParOf" srcId="{41705BED-F2C8-4301-975C-E90FE791F186}" destId="{D7675FA0-273A-4CF6-A29A-FBFC7CEDA9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31DFAD-4227-4168-A387-90C07D777341}" type="doc">
      <dgm:prSet loTypeId="urn:microsoft.com/office/officeart/2018/2/layout/IconVerticalSolidList" loCatId="icon" qsTypeId="urn:microsoft.com/office/officeart/2005/8/quickstyle/simple1#2" qsCatId="simple" csTypeId="urn:microsoft.com/office/officeart/2005/8/colors/accent1_2#2" csCatId="accent1" phldr="1"/>
      <dgm:spPr/>
      <dgm:t>
        <a:bodyPr/>
        <a:lstStyle/>
        <a:p>
          <a:endParaRPr lang="en-US"/>
        </a:p>
      </dgm:t>
    </dgm:pt>
    <dgm:pt modelId="{D087E0F6-5E28-4799-B54D-3B841489CE58}">
      <dgm:prSet/>
      <dgm:spPr/>
      <dgm:t>
        <a:bodyPr/>
        <a:lstStyle/>
        <a:p>
          <a:r>
            <a:rPr lang="en-US" b="1" dirty="0"/>
            <a:t>Pointer model </a:t>
          </a:r>
          <a:r>
            <a:rPr lang="en-US" dirty="0"/>
            <a:t>aligned with both FHIR and IHE standards to accommodate broad spectrum of use cases and LHCR (Local Health Care Record) integration</a:t>
          </a:r>
        </a:p>
      </dgm:t>
    </dgm:pt>
    <dgm:pt modelId="{58B1B0F9-A87F-43A4-80B7-A6660BE768C0}" type="parTrans" cxnId="{FE9001A3-F5BD-4FB1-A88B-5732BBB7C362}">
      <dgm:prSet/>
      <dgm:spPr/>
      <dgm:t>
        <a:bodyPr/>
        <a:lstStyle/>
        <a:p>
          <a:endParaRPr lang="en-US"/>
        </a:p>
      </dgm:t>
    </dgm:pt>
    <dgm:pt modelId="{D679CDB7-B7B4-4AFA-80C1-1A8BFED63744}" type="sibTrans" cxnId="{FE9001A3-F5BD-4FB1-A88B-5732BBB7C362}">
      <dgm:prSet/>
      <dgm:spPr/>
      <dgm:t>
        <a:bodyPr/>
        <a:lstStyle/>
        <a:p>
          <a:endParaRPr lang="en-US"/>
        </a:p>
      </dgm:t>
    </dgm:pt>
    <dgm:pt modelId="{51B0C686-95E1-48CD-AB19-B98D875F37F2}">
      <dgm:prSet/>
      <dgm:spPr/>
      <dgm:t>
        <a:bodyPr/>
        <a:lstStyle/>
        <a:p>
          <a:r>
            <a:rPr lang="en-US" b="1" dirty="0"/>
            <a:t>Record Retrieval </a:t>
          </a:r>
          <a:r>
            <a:rPr lang="en-US" dirty="0"/>
            <a:t>via SSP (Spine Security Proxy) integration, enabling retrieval of patient records (currently limited to PDF format)</a:t>
          </a:r>
        </a:p>
      </dgm:t>
    </dgm:pt>
    <dgm:pt modelId="{3E13465B-F8A0-4D15-8518-B2ED02DE8FBD}" type="parTrans" cxnId="{0F1DFE29-9C1E-48B9-B347-0537AFE929B0}">
      <dgm:prSet/>
      <dgm:spPr/>
      <dgm:t>
        <a:bodyPr/>
        <a:lstStyle/>
        <a:p>
          <a:endParaRPr lang="en-US"/>
        </a:p>
      </dgm:t>
    </dgm:pt>
    <dgm:pt modelId="{99C41D0C-6403-4AB8-9845-968F68EF8150}" type="sibTrans" cxnId="{0F1DFE29-9C1E-48B9-B347-0537AFE929B0}">
      <dgm:prSet/>
      <dgm:spPr/>
      <dgm:t>
        <a:bodyPr/>
        <a:lstStyle/>
        <a:p>
          <a:endParaRPr lang="en-US"/>
        </a:p>
      </dgm:t>
    </dgm:pt>
    <dgm:pt modelId="{45B72F42-6B55-4D2A-8714-B293C8A0ECD6}">
      <dgm:prSet/>
      <dgm:spPr/>
      <dgm:t>
        <a:bodyPr/>
        <a:lstStyle/>
        <a:p>
          <a:r>
            <a:rPr lang="en-GB" b="1" dirty="0"/>
            <a:t>SSP (Spine Secure Proxy) </a:t>
          </a:r>
          <a:r>
            <a:rPr lang="en-GB" dirty="0"/>
            <a:t>is a content agnostic forward proxy that provides a single, central security point for both authentication and authorisation for all connecting systems</a:t>
          </a:r>
          <a:br>
            <a:rPr lang="en-US" dirty="0"/>
          </a:br>
          <a:endParaRPr lang="en-US" dirty="0"/>
        </a:p>
      </dgm:t>
    </dgm:pt>
    <dgm:pt modelId="{9C5093D4-96E8-4CA8-8041-ABC5CE893BBE}" type="parTrans" cxnId="{4D9F68C9-17D7-4116-BD04-E5FAD2284971}">
      <dgm:prSet/>
      <dgm:spPr/>
      <dgm:t>
        <a:bodyPr/>
        <a:lstStyle/>
        <a:p>
          <a:endParaRPr lang="en-US"/>
        </a:p>
      </dgm:t>
    </dgm:pt>
    <dgm:pt modelId="{404411B4-3AE2-4BA4-8E97-C0798A87507B}" type="sibTrans" cxnId="{4D9F68C9-17D7-4116-BD04-E5FAD2284971}">
      <dgm:prSet/>
      <dgm:spPr/>
      <dgm:t>
        <a:bodyPr/>
        <a:lstStyle/>
        <a:p>
          <a:endParaRPr lang="en-US"/>
        </a:p>
      </dgm:t>
    </dgm:pt>
    <dgm:pt modelId="{7541214F-3648-46DF-861C-883FF80F4264}">
      <dgm:prSet/>
      <dgm:spPr/>
      <dgm:t>
        <a:bodyPr/>
        <a:lstStyle/>
        <a:p>
          <a:r>
            <a:rPr lang="en-GB" b="1" dirty="0"/>
            <a:t>New </a:t>
          </a:r>
          <a:r>
            <a:rPr lang="en-GB" b="1" dirty="0" err="1"/>
            <a:t>SCRa</a:t>
          </a:r>
          <a:r>
            <a:rPr lang="en-GB" b="1" dirty="0"/>
            <a:t> </a:t>
          </a:r>
          <a:r>
            <a:rPr lang="en-GB" dirty="0"/>
            <a:t>(Summary Care Record Application), can be accessed via a Desktop Browser or via an I-Pad, integrated with NHS Identity</a:t>
          </a:r>
        </a:p>
      </dgm:t>
    </dgm:pt>
    <dgm:pt modelId="{49CFA5A5-66D8-467B-BB65-0622A7994663}" type="parTrans" cxnId="{71F58EAE-565C-4064-AAAD-DBF94ED9125E}">
      <dgm:prSet/>
      <dgm:spPr/>
      <dgm:t>
        <a:bodyPr/>
        <a:lstStyle/>
        <a:p>
          <a:endParaRPr lang="en-GB"/>
        </a:p>
      </dgm:t>
    </dgm:pt>
    <dgm:pt modelId="{6FF0130F-63C3-4B0F-9868-9683E6D1E794}" type="sibTrans" cxnId="{71F58EAE-565C-4064-AAAD-DBF94ED9125E}">
      <dgm:prSet/>
      <dgm:spPr/>
      <dgm:t>
        <a:bodyPr/>
        <a:lstStyle/>
        <a:p>
          <a:endParaRPr lang="en-GB"/>
        </a:p>
      </dgm:t>
    </dgm:pt>
    <dgm:pt modelId="{C3CC5804-03A9-48AB-8939-0F7ADB1CB12F}">
      <dgm:prSet/>
      <dgm:spPr/>
      <dgm:t>
        <a:bodyPr/>
        <a:lstStyle/>
        <a:p>
          <a:r>
            <a:rPr lang="en-GB" b="0" dirty="0"/>
            <a:t>Option to provide </a:t>
          </a:r>
          <a:r>
            <a:rPr lang="en-GB" b="1" dirty="0"/>
            <a:t>contact details </a:t>
          </a:r>
          <a:r>
            <a:rPr lang="en-GB" b="0" dirty="0"/>
            <a:t>for the individual or teams caring for patient in addition to direct </a:t>
          </a:r>
          <a:r>
            <a:rPr lang="en-GB" b="1" dirty="0"/>
            <a:t>record retrieval</a:t>
          </a:r>
        </a:p>
      </dgm:t>
    </dgm:pt>
    <dgm:pt modelId="{E41387B6-ECD3-48A7-A8D5-263F813184D7}" type="parTrans" cxnId="{D2D64536-F26F-4F8D-8D9F-CF2B9D2C2FC1}">
      <dgm:prSet/>
      <dgm:spPr/>
      <dgm:t>
        <a:bodyPr/>
        <a:lstStyle/>
        <a:p>
          <a:endParaRPr lang="en-GB"/>
        </a:p>
      </dgm:t>
    </dgm:pt>
    <dgm:pt modelId="{77322CAD-F4A8-40DF-ACD2-81842B50C821}" type="sibTrans" cxnId="{D2D64536-F26F-4F8D-8D9F-CF2B9D2C2FC1}">
      <dgm:prSet/>
      <dgm:spPr/>
      <dgm:t>
        <a:bodyPr/>
        <a:lstStyle/>
        <a:p>
          <a:endParaRPr lang="en-GB"/>
        </a:p>
      </dgm:t>
    </dgm:pt>
    <dgm:pt modelId="{CBE7C2E3-93AF-4CEA-A096-1705308B6645}" type="pres">
      <dgm:prSet presAssocID="{FC31DFAD-4227-4168-A387-90C07D777341}" presName="root" presStyleCnt="0">
        <dgm:presLayoutVars>
          <dgm:dir/>
          <dgm:resizeHandles val="exact"/>
        </dgm:presLayoutVars>
      </dgm:prSet>
      <dgm:spPr/>
    </dgm:pt>
    <dgm:pt modelId="{41737C1C-15C7-4AC2-B7BF-33D7B9391629}" type="pres">
      <dgm:prSet presAssocID="{D087E0F6-5E28-4799-B54D-3B841489CE58}" presName="compNode" presStyleCnt="0"/>
      <dgm:spPr/>
    </dgm:pt>
    <dgm:pt modelId="{9FA623A9-6D6A-45E9-A9DC-F4AD8F615243}" type="pres">
      <dgm:prSet presAssocID="{D087E0F6-5E28-4799-B54D-3B841489CE58}" presName="bgRect" presStyleLbl="bgShp" presStyleIdx="0" presStyleCnt="5"/>
      <dgm:spPr/>
    </dgm:pt>
    <dgm:pt modelId="{74438316-A184-466B-9A9A-0FF943937671}" type="pres">
      <dgm:prSet presAssocID="{D087E0F6-5E28-4799-B54D-3B841489CE58}"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F1B00572-5FE8-4CC6-860C-E2F5B28691B8}" type="pres">
      <dgm:prSet presAssocID="{D087E0F6-5E28-4799-B54D-3B841489CE58}" presName="spaceRect" presStyleCnt="0"/>
      <dgm:spPr/>
    </dgm:pt>
    <dgm:pt modelId="{1DDB3521-60E1-4519-AF21-73630566F2A2}" type="pres">
      <dgm:prSet presAssocID="{D087E0F6-5E28-4799-B54D-3B841489CE58}" presName="parTx" presStyleLbl="revTx" presStyleIdx="0" presStyleCnt="5">
        <dgm:presLayoutVars>
          <dgm:chMax val="0"/>
          <dgm:chPref val="0"/>
        </dgm:presLayoutVars>
      </dgm:prSet>
      <dgm:spPr/>
    </dgm:pt>
    <dgm:pt modelId="{25AD56FA-B398-49DA-A6BA-559C34FD3AB0}" type="pres">
      <dgm:prSet presAssocID="{D679CDB7-B7B4-4AFA-80C1-1A8BFED63744}" presName="sibTrans" presStyleCnt="0"/>
      <dgm:spPr/>
    </dgm:pt>
    <dgm:pt modelId="{EF2ABB6E-106F-40AC-9248-751BE0D098CD}" type="pres">
      <dgm:prSet presAssocID="{51B0C686-95E1-48CD-AB19-B98D875F37F2}" presName="compNode" presStyleCnt="0"/>
      <dgm:spPr/>
    </dgm:pt>
    <dgm:pt modelId="{33C302A0-E69C-405A-9BB5-9E1DDE9BC532}" type="pres">
      <dgm:prSet presAssocID="{51B0C686-95E1-48CD-AB19-B98D875F37F2}" presName="bgRect" presStyleLbl="bgShp" presStyleIdx="1" presStyleCnt="5"/>
      <dgm:spPr/>
    </dgm:pt>
    <dgm:pt modelId="{D129830C-F5D9-41CE-BF99-E2B5FAFB91FF}" type="pres">
      <dgm:prSet presAssocID="{51B0C686-95E1-48CD-AB19-B98D875F37F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pt>
    <dgm:pt modelId="{67286FF6-2BD3-4DC2-8AB3-4877D41603EC}" type="pres">
      <dgm:prSet presAssocID="{51B0C686-95E1-48CD-AB19-B98D875F37F2}" presName="spaceRect" presStyleCnt="0"/>
      <dgm:spPr/>
    </dgm:pt>
    <dgm:pt modelId="{E2D729E3-6A0C-4F25-8940-A39FFF482386}" type="pres">
      <dgm:prSet presAssocID="{51B0C686-95E1-48CD-AB19-B98D875F37F2}" presName="parTx" presStyleLbl="revTx" presStyleIdx="1" presStyleCnt="5">
        <dgm:presLayoutVars>
          <dgm:chMax val="0"/>
          <dgm:chPref val="0"/>
        </dgm:presLayoutVars>
      </dgm:prSet>
      <dgm:spPr/>
    </dgm:pt>
    <dgm:pt modelId="{F7863CD0-9439-41EF-8757-F28865132BDC}" type="pres">
      <dgm:prSet presAssocID="{99C41D0C-6403-4AB8-9845-968F68EF8150}" presName="sibTrans" presStyleCnt="0"/>
      <dgm:spPr/>
    </dgm:pt>
    <dgm:pt modelId="{E99ADE16-2FED-4E12-8F88-FE1A84459C6D}" type="pres">
      <dgm:prSet presAssocID="{45B72F42-6B55-4D2A-8714-B293C8A0ECD6}" presName="compNode" presStyleCnt="0"/>
      <dgm:spPr/>
    </dgm:pt>
    <dgm:pt modelId="{51A3BBE5-21A0-42FD-A766-F01982DC5597}" type="pres">
      <dgm:prSet presAssocID="{45B72F42-6B55-4D2A-8714-B293C8A0ECD6}" presName="bgRect" presStyleLbl="bgShp" presStyleIdx="2" presStyleCnt="5" custLinFactNeighborY="2230"/>
      <dgm:spPr/>
    </dgm:pt>
    <dgm:pt modelId="{953C174A-28D5-41A5-8C0F-1CC93ADEC5DB}" type="pres">
      <dgm:prSet presAssocID="{45B72F42-6B55-4D2A-8714-B293C8A0ECD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A7C64AC9-2D5C-47CF-A78B-16806DD0D0E2}" type="pres">
      <dgm:prSet presAssocID="{45B72F42-6B55-4D2A-8714-B293C8A0ECD6}" presName="spaceRect" presStyleCnt="0"/>
      <dgm:spPr/>
    </dgm:pt>
    <dgm:pt modelId="{E0417C64-36ED-4181-A9BD-CA011E2B82F6}" type="pres">
      <dgm:prSet presAssocID="{45B72F42-6B55-4D2A-8714-B293C8A0ECD6}" presName="parTx" presStyleLbl="revTx" presStyleIdx="2" presStyleCnt="5">
        <dgm:presLayoutVars>
          <dgm:chMax val="0"/>
          <dgm:chPref val="0"/>
        </dgm:presLayoutVars>
      </dgm:prSet>
      <dgm:spPr/>
    </dgm:pt>
    <dgm:pt modelId="{CB84EC14-B184-435B-A420-594EF0914F2D}" type="pres">
      <dgm:prSet presAssocID="{404411B4-3AE2-4BA4-8E97-C0798A87507B}" presName="sibTrans" presStyleCnt="0"/>
      <dgm:spPr/>
    </dgm:pt>
    <dgm:pt modelId="{7751F371-A2D9-433E-8C72-BD7DBD4AAA22}" type="pres">
      <dgm:prSet presAssocID="{7541214F-3648-46DF-861C-883FF80F4264}" presName="compNode" presStyleCnt="0"/>
      <dgm:spPr/>
    </dgm:pt>
    <dgm:pt modelId="{217B8848-1FCE-49FF-ADDD-0908B3DDE83C}" type="pres">
      <dgm:prSet presAssocID="{7541214F-3648-46DF-861C-883FF80F4264}" presName="bgRect" presStyleLbl="bgShp" presStyleIdx="3" presStyleCnt="5"/>
      <dgm:spPr/>
    </dgm:pt>
    <dgm:pt modelId="{8B1ED69B-6368-40B8-B191-59197A6E1474}" type="pres">
      <dgm:prSet presAssocID="{7541214F-3648-46DF-861C-883FF80F4264}" presName="iconRect" presStyleLbl="node1" presStyleIdx="3" presStyleCnt="5"/>
      <dgm:spPr/>
    </dgm:pt>
    <dgm:pt modelId="{6BCA2496-229C-4741-A38E-576BD0F43F68}" type="pres">
      <dgm:prSet presAssocID="{7541214F-3648-46DF-861C-883FF80F4264}" presName="spaceRect" presStyleCnt="0"/>
      <dgm:spPr/>
    </dgm:pt>
    <dgm:pt modelId="{1F708124-2BA5-4895-9737-BC6D02976926}" type="pres">
      <dgm:prSet presAssocID="{7541214F-3648-46DF-861C-883FF80F4264}" presName="parTx" presStyleLbl="revTx" presStyleIdx="3" presStyleCnt="5">
        <dgm:presLayoutVars>
          <dgm:chMax val="0"/>
          <dgm:chPref val="0"/>
        </dgm:presLayoutVars>
      </dgm:prSet>
      <dgm:spPr/>
    </dgm:pt>
    <dgm:pt modelId="{145CF1EC-2C5E-4779-A897-80C4085D1D22}" type="pres">
      <dgm:prSet presAssocID="{6FF0130F-63C3-4B0F-9868-9683E6D1E794}" presName="sibTrans" presStyleCnt="0"/>
      <dgm:spPr/>
    </dgm:pt>
    <dgm:pt modelId="{41705BED-F2C8-4301-975C-E90FE791F186}" type="pres">
      <dgm:prSet presAssocID="{C3CC5804-03A9-48AB-8939-0F7ADB1CB12F}" presName="compNode" presStyleCnt="0"/>
      <dgm:spPr/>
    </dgm:pt>
    <dgm:pt modelId="{A5381856-81B1-4C9E-B4A2-EB677A396160}" type="pres">
      <dgm:prSet presAssocID="{C3CC5804-03A9-48AB-8939-0F7ADB1CB12F}" presName="bgRect" presStyleLbl="bgShp" presStyleIdx="4" presStyleCnt="5"/>
      <dgm:spPr/>
    </dgm:pt>
    <dgm:pt modelId="{DFC82E65-CA9B-4168-B2BA-264C13ECB1D4}" type="pres">
      <dgm:prSet presAssocID="{C3CC5804-03A9-48AB-8939-0F7ADB1CB12F}" presName="iconRect" presStyleLbl="node1" presStyleIdx="4" presStyleCnt="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pt>
    <dgm:pt modelId="{0CCBBD52-A6FD-453B-A2EB-B0BB8B7724E3}" type="pres">
      <dgm:prSet presAssocID="{C3CC5804-03A9-48AB-8939-0F7ADB1CB12F}" presName="spaceRect" presStyleCnt="0"/>
      <dgm:spPr/>
    </dgm:pt>
    <dgm:pt modelId="{D7675FA0-273A-4CF6-A29A-FBFC7CEDA9B7}" type="pres">
      <dgm:prSet presAssocID="{C3CC5804-03A9-48AB-8939-0F7ADB1CB12F}" presName="parTx" presStyleLbl="revTx" presStyleIdx="4" presStyleCnt="5">
        <dgm:presLayoutVars>
          <dgm:chMax val="0"/>
          <dgm:chPref val="0"/>
        </dgm:presLayoutVars>
      </dgm:prSet>
      <dgm:spPr/>
    </dgm:pt>
  </dgm:ptLst>
  <dgm:cxnLst>
    <dgm:cxn modelId="{1858E801-2371-4D7F-B3D1-915E91F902B7}" type="presOf" srcId="{D087E0F6-5E28-4799-B54D-3B841489CE58}" destId="{1DDB3521-60E1-4519-AF21-73630566F2A2}" srcOrd="0" destOrd="0" presId="urn:microsoft.com/office/officeart/2018/2/layout/IconVerticalSolidList"/>
    <dgm:cxn modelId="{0F1DFE29-9C1E-48B9-B347-0537AFE929B0}" srcId="{FC31DFAD-4227-4168-A387-90C07D777341}" destId="{51B0C686-95E1-48CD-AB19-B98D875F37F2}" srcOrd="1" destOrd="0" parTransId="{3E13465B-F8A0-4D15-8518-B2ED02DE8FBD}" sibTransId="{99C41D0C-6403-4AB8-9845-968F68EF8150}"/>
    <dgm:cxn modelId="{D2D64536-F26F-4F8D-8D9F-CF2B9D2C2FC1}" srcId="{FC31DFAD-4227-4168-A387-90C07D777341}" destId="{C3CC5804-03A9-48AB-8939-0F7ADB1CB12F}" srcOrd="4" destOrd="0" parTransId="{E41387B6-ECD3-48A7-A8D5-263F813184D7}" sibTransId="{77322CAD-F4A8-40DF-ACD2-81842B50C821}"/>
    <dgm:cxn modelId="{51FF3E3F-98A0-47F7-ACE8-248235C7AEEC}" type="presOf" srcId="{C3CC5804-03A9-48AB-8939-0F7ADB1CB12F}" destId="{D7675FA0-273A-4CF6-A29A-FBFC7CEDA9B7}" srcOrd="0" destOrd="0" presId="urn:microsoft.com/office/officeart/2018/2/layout/IconVerticalSolidList"/>
    <dgm:cxn modelId="{C87A9E46-3690-4FA9-9D1A-CEDB1E9B38A0}" type="presOf" srcId="{51B0C686-95E1-48CD-AB19-B98D875F37F2}" destId="{E2D729E3-6A0C-4F25-8940-A39FFF482386}" srcOrd="0" destOrd="0" presId="urn:microsoft.com/office/officeart/2018/2/layout/IconVerticalSolidList"/>
    <dgm:cxn modelId="{3DC27078-4E49-4ED5-B163-B0AE9BC9A622}" type="presOf" srcId="{45B72F42-6B55-4D2A-8714-B293C8A0ECD6}" destId="{E0417C64-36ED-4181-A9BD-CA011E2B82F6}" srcOrd="0" destOrd="0" presId="urn:microsoft.com/office/officeart/2018/2/layout/IconVerticalSolidList"/>
    <dgm:cxn modelId="{62123199-833C-49D8-9EDD-A2306BE3DDEA}" type="presOf" srcId="{7541214F-3648-46DF-861C-883FF80F4264}" destId="{1F708124-2BA5-4895-9737-BC6D02976926}" srcOrd="0" destOrd="0" presId="urn:microsoft.com/office/officeart/2018/2/layout/IconVerticalSolidList"/>
    <dgm:cxn modelId="{FE9001A3-F5BD-4FB1-A88B-5732BBB7C362}" srcId="{FC31DFAD-4227-4168-A387-90C07D777341}" destId="{D087E0F6-5E28-4799-B54D-3B841489CE58}" srcOrd="0" destOrd="0" parTransId="{58B1B0F9-A87F-43A4-80B7-A6660BE768C0}" sibTransId="{D679CDB7-B7B4-4AFA-80C1-1A8BFED63744}"/>
    <dgm:cxn modelId="{71F58EAE-565C-4064-AAAD-DBF94ED9125E}" srcId="{FC31DFAD-4227-4168-A387-90C07D777341}" destId="{7541214F-3648-46DF-861C-883FF80F4264}" srcOrd="3" destOrd="0" parTransId="{49CFA5A5-66D8-467B-BB65-0622A7994663}" sibTransId="{6FF0130F-63C3-4B0F-9868-9683E6D1E794}"/>
    <dgm:cxn modelId="{4D9F68C9-17D7-4116-BD04-E5FAD2284971}" srcId="{FC31DFAD-4227-4168-A387-90C07D777341}" destId="{45B72F42-6B55-4D2A-8714-B293C8A0ECD6}" srcOrd="2" destOrd="0" parTransId="{9C5093D4-96E8-4CA8-8041-ABC5CE893BBE}" sibTransId="{404411B4-3AE2-4BA4-8E97-C0798A87507B}"/>
    <dgm:cxn modelId="{1F95B7CC-51F3-4045-A59B-8A82CABEEC09}" type="presOf" srcId="{FC31DFAD-4227-4168-A387-90C07D777341}" destId="{CBE7C2E3-93AF-4CEA-A096-1705308B6645}" srcOrd="0" destOrd="0" presId="urn:microsoft.com/office/officeart/2018/2/layout/IconVerticalSolidList"/>
    <dgm:cxn modelId="{A89FCCA9-9373-4E28-BA95-E3F4CC339E76}" type="presParOf" srcId="{CBE7C2E3-93AF-4CEA-A096-1705308B6645}" destId="{41737C1C-15C7-4AC2-B7BF-33D7B9391629}" srcOrd="0" destOrd="0" presId="urn:microsoft.com/office/officeart/2018/2/layout/IconVerticalSolidList"/>
    <dgm:cxn modelId="{2CB96610-BE7B-49E0-8130-4E88EF4CD5DA}" type="presParOf" srcId="{41737C1C-15C7-4AC2-B7BF-33D7B9391629}" destId="{9FA623A9-6D6A-45E9-A9DC-F4AD8F615243}" srcOrd="0" destOrd="0" presId="urn:microsoft.com/office/officeart/2018/2/layout/IconVerticalSolidList"/>
    <dgm:cxn modelId="{3D933472-24CD-44D7-9784-4BC6BF8B74F0}" type="presParOf" srcId="{41737C1C-15C7-4AC2-B7BF-33D7B9391629}" destId="{74438316-A184-466B-9A9A-0FF943937671}" srcOrd="1" destOrd="0" presId="urn:microsoft.com/office/officeart/2018/2/layout/IconVerticalSolidList"/>
    <dgm:cxn modelId="{E59A9906-86C1-4A08-95DC-36B17D7A0224}" type="presParOf" srcId="{41737C1C-15C7-4AC2-B7BF-33D7B9391629}" destId="{F1B00572-5FE8-4CC6-860C-E2F5B28691B8}" srcOrd="2" destOrd="0" presId="urn:microsoft.com/office/officeart/2018/2/layout/IconVerticalSolidList"/>
    <dgm:cxn modelId="{E733DE0B-F1C0-422C-B614-B75CAC1F807E}" type="presParOf" srcId="{41737C1C-15C7-4AC2-B7BF-33D7B9391629}" destId="{1DDB3521-60E1-4519-AF21-73630566F2A2}" srcOrd="3" destOrd="0" presId="urn:microsoft.com/office/officeart/2018/2/layout/IconVerticalSolidList"/>
    <dgm:cxn modelId="{CD793092-AC6C-413B-A859-1662D5A57E38}" type="presParOf" srcId="{CBE7C2E3-93AF-4CEA-A096-1705308B6645}" destId="{25AD56FA-B398-49DA-A6BA-559C34FD3AB0}" srcOrd="1" destOrd="0" presId="urn:microsoft.com/office/officeart/2018/2/layout/IconVerticalSolidList"/>
    <dgm:cxn modelId="{26928396-49B9-4137-BA0D-E1706B4D3814}" type="presParOf" srcId="{CBE7C2E3-93AF-4CEA-A096-1705308B6645}" destId="{EF2ABB6E-106F-40AC-9248-751BE0D098CD}" srcOrd="2" destOrd="0" presId="urn:microsoft.com/office/officeart/2018/2/layout/IconVerticalSolidList"/>
    <dgm:cxn modelId="{8DAB5601-42E7-40A4-AD13-81574BDEC0C8}" type="presParOf" srcId="{EF2ABB6E-106F-40AC-9248-751BE0D098CD}" destId="{33C302A0-E69C-405A-9BB5-9E1DDE9BC532}" srcOrd="0" destOrd="0" presId="urn:microsoft.com/office/officeart/2018/2/layout/IconVerticalSolidList"/>
    <dgm:cxn modelId="{9A1AFCAF-447C-4DF2-ABBF-91F27D668A99}" type="presParOf" srcId="{EF2ABB6E-106F-40AC-9248-751BE0D098CD}" destId="{D129830C-F5D9-41CE-BF99-E2B5FAFB91FF}" srcOrd="1" destOrd="0" presId="urn:microsoft.com/office/officeart/2018/2/layout/IconVerticalSolidList"/>
    <dgm:cxn modelId="{1EED6DF6-972C-4CC8-A106-F5C9B94E8EE4}" type="presParOf" srcId="{EF2ABB6E-106F-40AC-9248-751BE0D098CD}" destId="{67286FF6-2BD3-4DC2-8AB3-4877D41603EC}" srcOrd="2" destOrd="0" presId="urn:microsoft.com/office/officeart/2018/2/layout/IconVerticalSolidList"/>
    <dgm:cxn modelId="{5A8DEF79-403E-491E-94F3-72A45ED3E5A1}" type="presParOf" srcId="{EF2ABB6E-106F-40AC-9248-751BE0D098CD}" destId="{E2D729E3-6A0C-4F25-8940-A39FFF482386}" srcOrd="3" destOrd="0" presId="urn:microsoft.com/office/officeart/2018/2/layout/IconVerticalSolidList"/>
    <dgm:cxn modelId="{61C15A26-41EE-47B7-BB67-E4587E1D85BF}" type="presParOf" srcId="{CBE7C2E3-93AF-4CEA-A096-1705308B6645}" destId="{F7863CD0-9439-41EF-8757-F28865132BDC}" srcOrd="3" destOrd="0" presId="urn:microsoft.com/office/officeart/2018/2/layout/IconVerticalSolidList"/>
    <dgm:cxn modelId="{6B41CFEA-5F66-4B47-8327-D714B9460792}" type="presParOf" srcId="{CBE7C2E3-93AF-4CEA-A096-1705308B6645}" destId="{E99ADE16-2FED-4E12-8F88-FE1A84459C6D}" srcOrd="4" destOrd="0" presId="urn:microsoft.com/office/officeart/2018/2/layout/IconVerticalSolidList"/>
    <dgm:cxn modelId="{3B024588-8C0F-4696-85B0-BCE7C66BC4F6}" type="presParOf" srcId="{E99ADE16-2FED-4E12-8F88-FE1A84459C6D}" destId="{51A3BBE5-21A0-42FD-A766-F01982DC5597}" srcOrd="0" destOrd="0" presId="urn:microsoft.com/office/officeart/2018/2/layout/IconVerticalSolidList"/>
    <dgm:cxn modelId="{010AD1C6-AC40-420E-91BE-6CF2F724C0E2}" type="presParOf" srcId="{E99ADE16-2FED-4E12-8F88-FE1A84459C6D}" destId="{953C174A-28D5-41A5-8C0F-1CC93ADEC5DB}" srcOrd="1" destOrd="0" presId="urn:microsoft.com/office/officeart/2018/2/layout/IconVerticalSolidList"/>
    <dgm:cxn modelId="{EFF3A8A4-C48A-4A86-8B21-F45463CF0DC4}" type="presParOf" srcId="{E99ADE16-2FED-4E12-8F88-FE1A84459C6D}" destId="{A7C64AC9-2D5C-47CF-A78B-16806DD0D0E2}" srcOrd="2" destOrd="0" presId="urn:microsoft.com/office/officeart/2018/2/layout/IconVerticalSolidList"/>
    <dgm:cxn modelId="{F089B1F9-974B-45B9-9B83-061EB89706F5}" type="presParOf" srcId="{E99ADE16-2FED-4E12-8F88-FE1A84459C6D}" destId="{E0417C64-36ED-4181-A9BD-CA011E2B82F6}" srcOrd="3" destOrd="0" presId="urn:microsoft.com/office/officeart/2018/2/layout/IconVerticalSolidList"/>
    <dgm:cxn modelId="{E2038245-F0FB-4C60-B9AA-A2E7004BCB87}" type="presParOf" srcId="{CBE7C2E3-93AF-4CEA-A096-1705308B6645}" destId="{CB84EC14-B184-435B-A420-594EF0914F2D}" srcOrd="5" destOrd="0" presId="urn:microsoft.com/office/officeart/2018/2/layout/IconVerticalSolidList"/>
    <dgm:cxn modelId="{1F1ABD2D-F24E-4E1B-B92D-7BDB50BEBA03}" type="presParOf" srcId="{CBE7C2E3-93AF-4CEA-A096-1705308B6645}" destId="{7751F371-A2D9-433E-8C72-BD7DBD4AAA22}" srcOrd="6" destOrd="0" presId="urn:microsoft.com/office/officeart/2018/2/layout/IconVerticalSolidList"/>
    <dgm:cxn modelId="{9AD8BEB6-BC68-49E1-8BB4-32517D117C6D}" type="presParOf" srcId="{7751F371-A2D9-433E-8C72-BD7DBD4AAA22}" destId="{217B8848-1FCE-49FF-ADDD-0908B3DDE83C}" srcOrd="0" destOrd="0" presId="urn:microsoft.com/office/officeart/2018/2/layout/IconVerticalSolidList"/>
    <dgm:cxn modelId="{53654AA0-9191-4450-88E2-9A7EEE16299A}" type="presParOf" srcId="{7751F371-A2D9-433E-8C72-BD7DBD4AAA22}" destId="{8B1ED69B-6368-40B8-B191-59197A6E1474}" srcOrd="1" destOrd="0" presId="urn:microsoft.com/office/officeart/2018/2/layout/IconVerticalSolidList"/>
    <dgm:cxn modelId="{D55716C3-3D6B-427B-A44C-92C94B22C338}" type="presParOf" srcId="{7751F371-A2D9-433E-8C72-BD7DBD4AAA22}" destId="{6BCA2496-229C-4741-A38E-576BD0F43F68}" srcOrd="2" destOrd="0" presId="urn:microsoft.com/office/officeart/2018/2/layout/IconVerticalSolidList"/>
    <dgm:cxn modelId="{B78999BA-A5C2-4CDB-BBF1-D35979B8C11D}" type="presParOf" srcId="{7751F371-A2D9-433E-8C72-BD7DBD4AAA22}" destId="{1F708124-2BA5-4895-9737-BC6D02976926}" srcOrd="3" destOrd="0" presId="urn:microsoft.com/office/officeart/2018/2/layout/IconVerticalSolidList"/>
    <dgm:cxn modelId="{79806032-4412-49AB-AE02-E296E15FFCAF}" type="presParOf" srcId="{CBE7C2E3-93AF-4CEA-A096-1705308B6645}" destId="{145CF1EC-2C5E-4779-A897-80C4085D1D22}" srcOrd="7" destOrd="0" presId="urn:microsoft.com/office/officeart/2018/2/layout/IconVerticalSolidList"/>
    <dgm:cxn modelId="{C66DC730-F237-4125-851E-951B8946E82C}" type="presParOf" srcId="{CBE7C2E3-93AF-4CEA-A096-1705308B6645}" destId="{41705BED-F2C8-4301-975C-E90FE791F186}" srcOrd="8" destOrd="0" presId="urn:microsoft.com/office/officeart/2018/2/layout/IconVerticalSolidList"/>
    <dgm:cxn modelId="{E265D71A-931C-4880-A80C-5B813274E259}" type="presParOf" srcId="{41705BED-F2C8-4301-975C-E90FE791F186}" destId="{A5381856-81B1-4C9E-B4A2-EB677A396160}" srcOrd="0" destOrd="0" presId="urn:microsoft.com/office/officeart/2018/2/layout/IconVerticalSolidList"/>
    <dgm:cxn modelId="{EFE46959-3061-40B4-AB12-2126F7D14B62}" type="presParOf" srcId="{41705BED-F2C8-4301-975C-E90FE791F186}" destId="{DFC82E65-CA9B-4168-B2BA-264C13ECB1D4}" srcOrd="1" destOrd="0" presId="urn:microsoft.com/office/officeart/2018/2/layout/IconVerticalSolidList"/>
    <dgm:cxn modelId="{A8711EAD-F4D8-4CA2-8FCE-6D2374403A63}" type="presParOf" srcId="{41705BED-F2C8-4301-975C-E90FE791F186}" destId="{0CCBBD52-A6FD-453B-A2EB-B0BB8B7724E3}" srcOrd="2" destOrd="0" presId="urn:microsoft.com/office/officeart/2018/2/layout/IconVerticalSolidList"/>
    <dgm:cxn modelId="{9BB4CE43-5C81-4D95-A3AC-D743B52B9BE6}" type="presParOf" srcId="{41705BED-F2C8-4301-975C-E90FE791F186}" destId="{D7675FA0-273A-4CF6-A29A-FBFC7CEDA9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E7CBB05-90CD-4578-87AE-6EAE9B129D40}" type="doc">
      <dgm:prSet loTypeId="urn:microsoft.com/office/officeart/2018/2/layout/IconVerticalSolidList" loCatId="icon" qsTypeId="urn:microsoft.com/office/officeart/2005/8/quickstyle/simple1#1" qsCatId="simple" csTypeId="urn:microsoft.com/office/officeart/2005/8/colors/accent1_2#1" csCatId="accent1" phldr="1"/>
      <dgm:spPr/>
      <dgm:t>
        <a:bodyPr/>
        <a:lstStyle/>
        <a:p>
          <a:endParaRPr lang="en-US"/>
        </a:p>
      </dgm:t>
    </dgm:pt>
    <dgm:pt modelId="{585ED6CA-9CBA-427A-8DD5-947B8BE4BB96}">
      <dgm:prSet/>
      <dgm:spPr/>
      <dgm:t>
        <a:bodyPr/>
        <a:lstStyle/>
        <a:p>
          <a:r>
            <a:rPr lang="en-US" dirty="0"/>
            <a:t>NRL is in use across 5 geographical regions (North West, North East, London, Yorkshire, South West)</a:t>
          </a:r>
        </a:p>
      </dgm:t>
    </dgm:pt>
    <dgm:pt modelId="{3CDCDCED-86A7-4760-ABCB-85D847606D77}" type="parTrans" cxnId="{29DB9913-4E20-4652-B669-F207A599F31F}">
      <dgm:prSet/>
      <dgm:spPr/>
      <dgm:t>
        <a:bodyPr/>
        <a:lstStyle/>
        <a:p>
          <a:endParaRPr lang="en-US"/>
        </a:p>
      </dgm:t>
    </dgm:pt>
    <dgm:pt modelId="{41AED1E2-CBD8-4526-B721-7CF639C7BA43}" type="sibTrans" cxnId="{29DB9913-4E20-4652-B669-F207A599F31F}">
      <dgm:prSet/>
      <dgm:spPr/>
      <dgm:t>
        <a:bodyPr/>
        <a:lstStyle/>
        <a:p>
          <a:endParaRPr lang="en-US"/>
        </a:p>
      </dgm:t>
    </dgm:pt>
    <dgm:pt modelId="{74179EA6-76D8-4517-BA71-C518C19B5B0A}">
      <dgm:prSet/>
      <dgm:spPr/>
      <dgm:t>
        <a:bodyPr/>
        <a:lstStyle/>
        <a:p>
          <a:r>
            <a:rPr lang="en-US" dirty="0"/>
            <a:t>Since initial go-live in 2018:</a:t>
          </a:r>
        </a:p>
        <a:p>
          <a:r>
            <a:rPr lang="en-US" dirty="0"/>
            <a:t>- Over 85,000 Mental Health (MH) crisis plan pointers uploaded</a:t>
          </a:r>
        </a:p>
        <a:p>
          <a:r>
            <a:rPr lang="en-US" dirty="0"/>
            <a:t>- Over 20,000 searches on </a:t>
          </a:r>
          <a:r>
            <a:rPr lang="en-US" dirty="0" err="1"/>
            <a:t>SCRa</a:t>
          </a:r>
          <a:r>
            <a:rPr lang="en-US" dirty="0"/>
            <a:t> with 8,000 pointers viewed</a:t>
          </a:r>
        </a:p>
      </dgm:t>
    </dgm:pt>
    <dgm:pt modelId="{56134C19-6CFA-4743-ADEA-0D5315C2B83C}" type="parTrans" cxnId="{DA8D8633-4E97-4E23-8027-162E67FE9024}">
      <dgm:prSet/>
      <dgm:spPr/>
      <dgm:t>
        <a:bodyPr/>
        <a:lstStyle/>
        <a:p>
          <a:endParaRPr lang="en-US"/>
        </a:p>
      </dgm:t>
    </dgm:pt>
    <dgm:pt modelId="{3DC59F10-7DBD-4F13-99C6-3B7EE9C3642D}" type="sibTrans" cxnId="{DA8D8633-4E97-4E23-8027-162E67FE9024}">
      <dgm:prSet/>
      <dgm:spPr/>
      <dgm:t>
        <a:bodyPr/>
        <a:lstStyle/>
        <a:p>
          <a:endParaRPr lang="en-US"/>
        </a:p>
      </dgm:t>
    </dgm:pt>
    <dgm:pt modelId="{19BF5A85-0CAF-45D0-91C9-1338C1A4C71C}">
      <dgm:prSet/>
      <dgm:spPr/>
      <dgm:t>
        <a:bodyPr/>
        <a:lstStyle/>
        <a:p>
          <a:r>
            <a:rPr lang="en-US" dirty="0"/>
            <a:t>5 MH Trusts and 2 Shared Care Records providing pointers with 4 Ambulance Trusts consuming </a:t>
          </a:r>
        </a:p>
      </dgm:t>
    </dgm:pt>
    <dgm:pt modelId="{15CC553C-949C-40A8-BC45-DFD4329B86C1}" type="parTrans" cxnId="{4C332851-6FE3-4459-8256-D71C2EF5A071}">
      <dgm:prSet/>
      <dgm:spPr/>
      <dgm:t>
        <a:bodyPr/>
        <a:lstStyle/>
        <a:p>
          <a:endParaRPr lang="en-US"/>
        </a:p>
      </dgm:t>
    </dgm:pt>
    <dgm:pt modelId="{E870E01A-0555-4435-9A42-C9FE46889D12}" type="sibTrans" cxnId="{4C332851-6FE3-4459-8256-D71C2EF5A071}">
      <dgm:prSet/>
      <dgm:spPr/>
      <dgm:t>
        <a:bodyPr/>
        <a:lstStyle/>
        <a:p>
          <a:endParaRPr lang="en-US"/>
        </a:p>
      </dgm:t>
    </dgm:pt>
    <dgm:pt modelId="{8F88CE21-918E-4C90-909C-55BF6FE4EC1D}" type="pres">
      <dgm:prSet presAssocID="{5E7CBB05-90CD-4578-87AE-6EAE9B129D40}" presName="root" presStyleCnt="0">
        <dgm:presLayoutVars>
          <dgm:dir/>
          <dgm:resizeHandles val="exact"/>
        </dgm:presLayoutVars>
      </dgm:prSet>
      <dgm:spPr/>
    </dgm:pt>
    <dgm:pt modelId="{5F0EA501-0CA1-412E-81AE-D36C1610BD5E}" type="pres">
      <dgm:prSet presAssocID="{585ED6CA-9CBA-427A-8DD5-947B8BE4BB96}" presName="compNode" presStyleCnt="0"/>
      <dgm:spPr/>
    </dgm:pt>
    <dgm:pt modelId="{C143231A-6664-4717-8A2C-E303B95C9CF0}" type="pres">
      <dgm:prSet presAssocID="{585ED6CA-9CBA-427A-8DD5-947B8BE4BB96}" presName="bgRect" presStyleLbl="bgShp" presStyleIdx="0" presStyleCnt="3" custScaleY="144861"/>
      <dgm:spPr/>
    </dgm:pt>
    <dgm:pt modelId="{E957D1AF-0422-4D4B-BA3C-D818B3F89292}" type="pres">
      <dgm:prSet presAssocID="{585ED6CA-9CBA-427A-8DD5-947B8BE4BB9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FF94BD2C-1684-487E-BE7C-B293AC6E92EF}" type="pres">
      <dgm:prSet presAssocID="{585ED6CA-9CBA-427A-8DD5-947B8BE4BB96}" presName="spaceRect" presStyleCnt="0"/>
      <dgm:spPr/>
    </dgm:pt>
    <dgm:pt modelId="{3F823438-ABDF-48F1-9627-D4649F734F3A}" type="pres">
      <dgm:prSet presAssocID="{585ED6CA-9CBA-427A-8DD5-947B8BE4BB96}" presName="parTx" presStyleLbl="revTx" presStyleIdx="0" presStyleCnt="3">
        <dgm:presLayoutVars>
          <dgm:chMax val="0"/>
          <dgm:chPref val="0"/>
        </dgm:presLayoutVars>
      </dgm:prSet>
      <dgm:spPr/>
    </dgm:pt>
    <dgm:pt modelId="{F6401A31-836F-4D59-B267-DE8EFEF97DE0}" type="pres">
      <dgm:prSet presAssocID="{41AED1E2-CBD8-4526-B721-7CF639C7BA43}" presName="sibTrans" presStyleCnt="0"/>
      <dgm:spPr/>
    </dgm:pt>
    <dgm:pt modelId="{ACE3E394-10F8-45A3-8431-A3E707BFD54F}" type="pres">
      <dgm:prSet presAssocID="{74179EA6-76D8-4517-BA71-C518C19B5B0A}" presName="compNode" presStyleCnt="0"/>
      <dgm:spPr/>
    </dgm:pt>
    <dgm:pt modelId="{99596311-3E74-4345-80D6-0413B2CA948A}" type="pres">
      <dgm:prSet presAssocID="{74179EA6-76D8-4517-BA71-C518C19B5B0A}" presName="bgRect" presStyleLbl="bgShp" presStyleIdx="1" presStyleCnt="3" custScaleY="191610"/>
      <dgm:spPr/>
    </dgm:pt>
    <dgm:pt modelId="{FC8AA99D-398E-498A-9C72-0A3CAB8FB93F}" type="pres">
      <dgm:prSet presAssocID="{74179EA6-76D8-4517-BA71-C518C19B5B0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961795DC-EA4E-4297-86BB-D09912D8C27A}" type="pres">
      <dgm:prSet presAssocID="{74179EA6-76D8-4517-BA71-C518C19B5B0A}" presName="spaceRect" presStyleCnt="0"/>
      <dgm:spPr/>
    </dgm:pt>
    <dgm:pt modelId="{A58F3F61-EC62-4080-9E8E-84DD3271CE23}" type="pres">
      <dgm:prSet presAssocID="{74179EA6-76D8-4517-BA71-C518C19B5B0A}" presName="parTx" presStyleLbl="revTx" presStyleIdx="1" presStyleCnt="3" custScaleY="187919">
        <dgm:presLayoutVars>
          <dgm:chMax val="0"/>
          <dgm:chPref val="0"/>
        </dgm:presLayoutVars>
      </dgm:prSet>
      <dgm:spPr/>
    </dgm:pt>
    <dgm:pt modelId="{6653105C-B1FB-419D-A1F4-48A586DF7607}" type="pres">
      <dgm:prSet presAssocID="{3DC59F10-7DBD-4F13-99C6-3B7EE9C3642D}" presName="sibTrans" presStyleCnt="0"/>
      <dgm:spPr/>
    </dgm:pt>
    <dgm:pt modelId="{B1E62C33-FFD8-41EA-A22F-E048B8C32F51}" type="pres">
      <dgm:prSet presAssocID="{19BF5A85-0CAF-45D0-91C9-1338C1A4C71C}" presName="compNode" presStyleCnt="0"/>
      <dgm:spPr/>
    </dgm:pt>
    <dgm:pt modelId="{8A91DCCF-283F-4ADC-BBD8-F0E9D13FE28D}" type="pres">
      <dgm:prSet presAssocID="{19BF5A85-0CAF-45D0-91C9-1338C1A4C71C}" presName="bgRect" presStyleLbl="bgShp" presStyleIdx="2" presStyleCnt="3"/>
      <dgm:spPr/>
    </dgm:pt>
    <dgm:pt modelId="{38FB60D8-1BBD-4A52-8FEF-81B9CFBB11CA}" type="pres">
      <dgm:prSet presAssocID="{19BF5A85-0CAF-45D0-91C9-1338C1A4C71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26412D15-310F-47CC-9FAA-02900D39E6E0}" type="pres">
      <dgm:prSet presAssocID="{19BF5A85-0CAF-45D0-91C9-1338C1A4C71C}" presName="spaceRect" presStyleCnt="0"/>
      <dgm:spPr/>
    </dgm:pt>
    <dgm:pt modelId="{F94F2414-E7AE-4221-A879-1955D675DFB0}" type="pres">
      <dgm:prSet presAssocID="{19BF5A85-0CAF-45D0-91C9-1338C1A4C71C}" presName="parTx" presStyleLbl="revTx" presStyleIdx="2" presStyleCnt="3">
        <dgm:presLayoutVars>
          <dgm:chMax val="0"/>
          <dgm:chPref val="0"/>
        </dgm:presLayoutVars>
      </dgm:prSet>
      <dgm:spPr/>
    </dgm:pt>
  </dgm:ptLst>
  <dgm:cxnLst>
    <dgm:cxn modelId="{E0106304-EB1E-4F3E-98A5-F5E0B27671DA}" type="presOf" srcId="{585ED6CA-9CBA-427A-8DD5-947B8BE4BB96}" destId="{3F823438-ABDF-48F1-9627-D4649F734F3A}" srcOrd="0" destOrd="0" presId="urn:microsoft.com/office/officeart/2018/2/layout/IconVerticalSolidList"/>
    <dgm:cxn modelId="{DBC64404-8542-4DCE-8851-574D277C6734}" type="presOf" srcId="{19BF5A85-0CAF-45D0-91C9-1338C1A4C71C}" destId="{F94F2414-E7AE-4221-A879-1955D675DFB0}" srcOrd="0" destOrd="0" presId="urn:microsoft.com/office/officeart/2018/2/layout/IconVerticalSolidList"/>
    <dgm:cxn modelId="{29DB9913-4E20-4652-B669-F207A599F31F}" srcId="{5E7CBB05-90CD-4578-87AE-6EAE9B129D40}" destId="{585ED6CA-9CBA-427A-8DD5-947B8BE4BB96}" srcOrd="0" destOrd="0" parTransId="{3CDCDCED-86A7-4760-ABCB-85D847606D77}" sibTransId="{41AED1E2-CBD8-4526-B721-7CF639C7BA43}"/>
    <dgm:cxn modelId="{DA8D8633-4E97-4E23-8027-162E67FE9024}" srcId="{5E7CBB05-90CD-4578-87AE-6EAE9B129D40}" destId="{74179EA6-76D8-4517-BA71-C518C19B5B0A}" srcOrd="1" destOrd="0" parTransId="{56134C19-6CFA-4743-ADEA-0D5315C2B83C}" sibTransId="{3DC59F10-7DBD-4F13-99C6-3B7EE9C3642D}"/>
    <dgm:cxn modelId="{B6978635-C6B3-4408-B1F0-E37F74DA45EC}" type="presOf" srcId="{5E7CBB05-90CD-4578-87AE-6EAE9B129D40}" destId="{8F88CE21-918E-4C90-909C-55BF6FE4EC1D}" srcOrd="0" destOrd="0" presId="urn:microsoft.com/office/officeart/2018/2/layout/IconVerticalSolidList"/>
    <dgm:cxn modelId="{4C332851-6FE3-4459-8256-D71C2EF5A071}" srcId="{5E7CBB05-90CD-4578-87AE-6EAE9B129D40}" destId="{19BF5A85-0CAF-45D0-91C9-1338C1A4C71C}" srcOrd="2" destOrd="0" parTransId="{15CC553C-949C-40A8-BC45-DFD4329B86C1}" sibTransId="{E870E01A-0555-4435-9A42-C9FE46889D12}"/>
    <dgm:cxn modelId="{CA56A5E7-CD66-4647-BBD4-529C5F68F4E3}" type="presOf" srcId="{74179EA6-76D8-4517-BA71-C518C19B5B0A}" destId="{A58F3F61-EC62-4080-9E8E-84DD3271CE23}" srcOrd="0" destOrd="0" presId="urn:microsoft.com/office/officeart/2018/2/layout/IconVerticalSolidList"/>
    <dgm:cxn modelId="{CEDC0BA0-2D7E-4C89-8837-8E37D92C10CF}" type="presParOf" srcId="{8F88CE21-918E-4C90-909C-55BF6FE4EC1D}" destId="{5F0EA501-0CA1-412E-81AE-D36C1610BD5E}" srcOrd="0" destOrd="0" presId="urn:microsoft.com/office/officeart/2018/2/layout/IconVerticalSolidList"/>
    <dgm:cxn modelId="{0F70E04F-414B-4447-A7AB-403DB177BB54}" type="presParOf" srcId="{5F0EA501-0CA1-412E-81AE-D36C1610BD5E}" destId="{C143231A-6664-4717-8A2C-E303B95C9CF0}" srcOrd="0" destOrd="0" presId="urn:microsoft.com/office/officeart/2018/2/layout/IconVerticalSolidList"/>
    <dgm:cxn modelId="{9FECB487-5023-415B-9470-506FC4A47C5C}" type="presParOf" srcId="{5F0EA501-0CA1-412E-81AE-D36C1610BD5E}" destId="{E957D1AF-0422-4D4B-BA3C-D818B3F89292}" srcOrd="1" destOrd="0" presId="urn:microsoft.com/office/officeart/2018/2/layout/IconVerticalSolidList"/>
    <dgm:cxn modelId="{14541282-F82A-40CB-A087-D074362FC274}" type="presParOf" srcId="{5F0EA501-0CA1-412E-81AE-D36C1610BD5E}" destId="{FF94BD2C-1684-487E-BE7C-B293AC6E92EF}" srcOrd="2" destOrd="0" presId="urn:microsoft.com/office/officeart/2018/2/layout/IconVerticalSolidList"/>
    <dgm:cxn modelId="{3C916958-12BB-478D-B9A6-93CC573484B7}" type="presParOf" srcId="{5F0EA501-0CA1-412E-81AE-D36C1610BD5E}" destId="{3F823438-ABDF-48F1-9627-D4649F734F3A}" srcOrd="3" destOrd="0" presId="urn:microsoft.com/office/officeart/2018/2/layout/IconVerticalSolidList"/>
    <dgm:cxn modelId="{28D09D1A-8DED-4BAA-B619-D2AB3C3D1B3A}" type="presParOf" srcId="{8F88CE21-918E-4C90-909C-55BF6FE4EC1D}" destId="{F6401A31-836F-4D59-B267-DE8EFEF97DE0}" srcOrd="1" destOrd="0" presId="urn:microsoft.com/office/officeart/2018/2/layout/IconVerticalSolidList"/>
    <dgm:cxn modelId="{6411248B-C0E2-47CF-92EE-559E7CC70ABC}" type="presParOf" srcId="{8F88CE21-918E-4C90-909C-55BF6FE4EC1D}" destId="{ACE3E394-10F8-45A3-8431-A3E707BFD54F}" srcOrd="2" destOrd="0" presId="urn:microsoft.com/office/officeart/2018/2/layout/IconVerticalSolidList"/>
    <dgm:cxn modelId="{20249CD0-985D-4034-A190-0066642F000D}" type="presParOf" srcId="{ACE3E394-10F8-45A3-8431-A3E707BFD54F}" destId="{99596311-3E74-4345-80D6-0413B2CA948A}" srcOrd="0" destOrd="0" presId="urn:microsoft.com/office/officeart/2018/2/layout/IconVerticalSolidList"/>
    <dgm:cxn modelId="{FE7E3403-D810-462F-A1DD-E903B03B3658}" type="presParOf" srcId="{ACE3E394-10F8-45A3-8431-A3E707BFD54F}" destId="{FC8AA99D-398E-498A-9C72-0A3CAB8FB93F}" srcOrd="1" destOrd="0" presId="urn:microsoft.com/office/officeart/2018/2/layout/IconVerticalSolidList"/>
    <dgm:cxn modelId="{4C5BEF26-B690-46C4-BAF5-CAC85DD55FC6}" type="presParOf" srcId="{ACE3E394-10F8-45A3-8431-A3E707BFD54F}" destId="{961795DC-EA4E-4297-86BB-D09912D8C27A}" srcOrd="2" destOrd="0" presId="urn:microsoft.com/office/officeart/2018/2/layout/IconVerticalSolidList"/>
    <dgm:cxn modelId="{E64511B7-E2A8-4135-9BA5-87105FA40B77}" type="presParOf" srcId="{ACE3E394-10F8-45A3-8431-A3E707BFD54F}" destId="{A58F3F61-EC62-4080-9E8E-84DD3271CE23}" srcOrd="3" destOrd="0" presId="urn:microsoft.com/office/officeart/2018/2/layout/IconVerticalSolidList"/>
    <dgm:cxn modelId="{9DB2D755-C8C5-4FDD-BFD7-18A7CFE38DB5}" type="presParOf" srcId="{8F88CE21-918E-4C90-909C-55BF6FE4EC1D}" destId="{6653105C-B1FB-419D-A1F4-48A586DF7607}" srcOrd="3" destOrd="0" presId="urn:microsoft.com/office/officeart/2018/2/layout/IconVerticalSolidList"/>
    <dgm:cxn modelId="{A01EEA17-57C1-4759-A6E7-55767E52277B}" type="presParOf" srcId="{8F88CE21-918E-4C90-909C-55BF6FE4EC1D}" destId="{B1E62C33-FFD8-41EA-A22F-E048B8C32F51}" srcOrd="4" destOrd="0" presId="urn:microsoft.com/office/officeart/2018/2/layout/IconVerticalSolidList"/>
    <dgm:cxn modelId="{A9B4D658-BB0C-4F9C-93CA-8243B54D4F97}" type="presParOf" srcId="{B1E62C33-FFD8-41EA-A22F-E048B8C32F51}" destId="{8A91DCCF-283F-4ADC-BBD8-F0E9D13FE28D}" srcOrd="0" destOrd="0" presId="urn:microsoft.com/office/officeart/2018/2/layout/IconVerticalSolidList"/>
    <dgm:cxn modelId="{CEE854CB-AEE8-4B10-A323-3CA7D3CCCB21}" type="presParOf" srcId="{B1E62C33-FFD8-41EA-A22F-E048B8C32F51}" destId="{38FB60D8-1BBD-4A52-8FEF-81B9CFBB11CA}" srcOrd="1" destOrd="0" presId="urn:microsoft.com/office/officeart/2018/2/layout/IconVerticalSolidList"/>
    <dgm:cxn modelId="{E0C4BA75-134C-4427-8705-D24C74A726F3}" type="presParOf" srcId="{B1E62C33-FFD8-41EA-A22F-E048B8C32F51}" destId="{26412D15-310F-47CC-9FAA-02900D39E6E0}" srcOrd="2" destOrd="0" presId="urn:microsoft.com/office/officeart/2018/2/layout/IconVerticalSolidList"/>
    <dgm:cxn modelId="{5DF6ADF2-D500-48E4-8E38-FC66A31336B9}" type="presParOf" srcId="{B1E62C33-FFD8-41EA-A22F-E048B8C32F51}" destId="{F94F2414-E7AE-4221-A879-1955D675DF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9FE0410-5DFC-4450-9D70-A46EE416C5F2}" type="doc">
      <dgm:prSet loTypeId="urn:microsoft.com/office/officeart/2018/5/layout/CenteredIconLabelDescriptionList" loCatId="icon" qsTypeId="urn:microsoft.com/office/officeart/2005/8/quickstyle/simple1#3" qsCatId="simple" csTypeId="urn:microsoft.com/office/officeart/2005/8/colors/accent1_2#3" csCatId="accent1" phldr="1"/>
      <dgm:spPr/>
      <dgm:t>
        <a:bodyPr/>
        <a:lstStyle/>
        <a:p>
          <a:endParaRPr lang="en-US"/>
        </a:p>
      </dgm:t>
    </dgm:pt>
    <dgm:pt modelId="{E010726E-37B2-413B-8A6D-73AAE40E1DFE}">
      <dgm:prSet/>
      <dgm:spPr/>
      <dgm:t>
        <a:bodyPr/>
        <a:lstStyle/>
        <a:p>
          <a:r>
            <a:rPr lang="en-GB"/>
            <a:t>Direct care</a:t>
          </a:r>
          <a:endParaRPr lang="en-US"/>
        </a:p>
      </dgm:t>
    </dgm:pt>
    <dgm:pt modelId="{5430E17A-A8E2-4128-9A9A-4A39C90FCC6B}" type="parTrans" cxnId="{00896A55-6E41-4BD7-B362-CAEC2544CBFC}">
      <dgm:prSet/>
      <dgm:spPr/>
      <dgm:t>
        <a:bodyPr/>
        <a:lstStyle/>
        <a:p>
          <a:endParaRPr lang="en-US"/>
        </a:p>
      </dgm:t>
    </dgm:pt>
    <dgm:pt modelId="{CC90E1C7-1A2C-4E44-82E6-9D6A18B7FCA7}" type="sibTrans" cxnId="{00896A55-6E41-4BD7-B362-CAEC2544CBFC}">
      <dgm:prSet/>
      <dgm:spPr/>
      <dgm:t>
        <a:bodyPr/>
        <a:lstStyle/>
        <a:p>
          <a:endParaRPr lang="en-US"/>
        </a:p>
      </dgm:t>
    </dgm:pt>
    <dgm:pt modelId="{F0C4A068-77FC-48F6-A567-38F3BCEB58D1}">
      <dgm:prSet/>
      <dgm:spPr/>
      <dgm:t>
        <a:bodyPr/>
        <a:lstStyle/>
        <a:p>
          <a:r>
            <a:rPr lang="en-GB" i="1"/>
            <a:t>Information: To Share Or Not To Share? The Information Governance Review</a:t>
          </a:r>
          <a:endParaRPr lang="en-US"/>
        </a:p>
      </dgm:t>
    </dgm:pt>
    <dgm:pt modelId="{AD9AE7B7-8370-4CCA-A275-11DD32B3C5C9}" type="parTrans" cxnId="{75FAA6F5-BC85-44B7-8E52-5EE2BB0CF515}">
      <dgm:prSet/>
      <dgm:spPr/>
      <dgm:t>
        <a:bodyPr/>
        <a:lstStyle/>
        <a:p>
          <a:endParaRPr lang="en-US"/>
        </a:p>
      </dgm:t>
    </dgm:pt>
    <dgm:pt modelId="{55C87E6C-58B9-4206-BEF1-17D40C712BE3}" type="sibTrans" cxnId="{75FAA6F5-BC85-44B7-8E52-5EE2BB0CF515}">
      <dgm:prSet/>
      <dgm:spPr/>
      <dgm:t>
        <a:bodyPr/>
        <a:lstStyle/>
        <a:p>
          <a:endParaRPr lang="en-US"/>
        </a:p>
      </dgm:t>
    </dgm:pt>
    <dgm:pt modelId="{9641BB8C-8281-4ED9-AAA9-F9C32BE414ED}">
      <dgm:prSet/>
      <dgm:spPr/>
      <dgm:t>
        <a:bodyPr/>
        <a:lstStyle/>
        <a:p>
          <a:r>
            <a:rPr lang="en-GB"/>
            <a:t>Lawful basis</a:t>
          </a:r>
          <a:endParaRPr lang="en-US"/>
        </a:p>
      </dgm:t>
    </dgm:pt>
    <dgm:pt modelId="{15432360-D828-4D78-BD93-45B751310A2B}" type="parTrans" cxnId="{99CB9880-6425-4CE0-914A-1DF0669429BC}">
      <dgm:prSet/>
      <dgm:spPr/>
      <dgm:t>
        <a:bodyPr/>
        <a:lstStyle/>
        <a:p>
          <a:endParaRPr lang="en-US"/>
        </a:p>
      </dgm:t>
    </dgm:pt>
    <dgm:pt modelId="{5977791F-E356-4216-A89D-8D0AD0D74796}" type="sibTrans" cxnId="{99CB9880-6425-4CE0-914A-1DF0669429BC}">
      <dgm:prSet/>
      <dgm:spPr/>
      <dgm:t>
        <a:bodyPr/>
        <a:lstStyle/>
        <a:p>
          <a:endParaRPr lang="en-US"/>
        </a:p>
      </dgm:t>
    </dgm:pt>
    <dgm:pt modelId="{02CD76BB-31CB-42B0-B666-078156C80D95}">
      <dgm:prSet/>
      <dgm:spPr/>
      <dgm:t>
        <a:bodyPr/>
        <a:lstStyle/>
        <a:p>
          <a:r>
            <a:rPr lang="en-GB"/>
            <a:t>Typically this will be 6(1)(e) </a:t>
          </a:r>
          <a:r>
            <a:rPr lang="en-GB" i="1"/>
            <a:t>‘…necessary for the performance of a task carried out in the public interest or in the exercise of official authority…’</a:t>
          </a:r>
          <a:endParaRPr lang="en-US"/>
        </a:p>
      </dgm:t>
    </dgm:pt>
    <dgm:pt modelId="{B836F062-501D-425E-A221-7526C9643D42}" type="parTrans" cxnId="{EE62A03C-4AA6-4338-9075-44DA9174CA74}">
      <dgm:prSet/>
      <dgm:spPr/>
      <dgm:t>
        <a:bodyPr/>
        <a:lstStyle/>
        <a:p>
          <a:endParaRPr lang="en-US"/>
        </a:p>
      </dgm:t>
    </dgm:pt>
    <dgm:pt modelId="{104B8E9B-8855-4B36-B94E-74F8BFFEC41A}" type="sibTrans" cxnId="{EE62A03C-4AA6-4338-9075-44DA9174CA74}">
      <dgm:prSet/>
      <dgm:spPr/>
      <dgm:t>
        <a:bodyPr/>
        <a:lstStyle/>
        <a:p>
          <a:endParaRPr lang="en-US"/>
        </a:p>
      </dgm:t>
    </dgm:pt>
    <dgm:pt modelId="{6459B424-EB43-4C63-B896-D34BE861B233}">
      <dgm:prSet/>
      <dgm:spPr/>
      <dgm:t>
        <a:bodyPr/>
        <a:lstStyle/>
        <a:p>
          <a:r>
            <a:rPr lang="en-GB"/>
            <a:t>Legitimate relationship must exist</a:t>
          </a:r>
          <a:endParaRPr lang="en-US"/>
        </a:p>
      </dgm:t>
    </dgm:pt>
    <dgm:pt modelId="{17C9645E-0C07-4C63-8003-B671BA78BB52}" type="parTrans" cxnId="{566250D2-31A0-4BE3-99C0-005D0EF4E8B3}">
      <dgm:prSet/>
      <dgm:spPr/>
      <dgm:t>
        <a:bodyPr/>
        <a:lstStyle/>
        <a:p>
          <a:endParaRPr lang="en-US"/>
        </a:p>
      </dgm:t>
    </dgm:pt>
    <dgm:pt modelId="{B913A0C0-CE78-4EF1-BD75-746C986F85A3}" type="sibTrans" cxnId="{566250D2-31A0-4BE3-99C0-005D0EF4E8B3}">
      <dgm:prSet/>
      <dgm:spPr/>
      <dgm:t>
        <a:bodyPr/>
        <a:lstStyle/>
        <a:p>
          <a:endParaRPr lang="en-US"/>
        </a:p>
      </dgm:t>
    </dgm:pt>
    <dgm:pt modelId="{D6DC8219-C9BD-47BA-9C49-E49E3530041D}">
      <dgm:prSet/>
      <dgm:spPr/>
      <dgm:t>
        <a:bodyPr/>
        <a:lstStyle/>
        <a:p>
          <a:r>
            <a:rPr lang="en-GB"/>
            <a:t>Consumers to manage locally. Must be able to prove. </a:t>
          </a:r>
          <a:endParaRPr lang="en-US"/>
        </a:p>
      </dgm:t>
    </dgm:pt>
    <dgm:pt modelId="{84CD8C16-7403-4DC0-B216-7C937B547399}" type="parTrans" cxnId="{696490A8-87F9-4FDE-BA79-80AD7C1A97C4}">
      <dgm:prSet/>
      <dgm:spPr/>
      <dgm:t>
        <a:bodyPr/>
        <a:lstStyle/>
        <a:p>
          <a:endParaRPr lang="en-US"/>
        </a:p>
      </dgm:t>
    </dgm:pt>
    <dgm:pt modelId="{8750D2DA-3B5D-4DFF-B28B-FD6EC2D20A1A}" type="sibTrans" cxnId="{696490A8-87F9-4FDE-BA79-80AD7C1A97C4}">
      <dgm:prSet/>
      <dgm:spPr/>
      <dgm:t>
        <a:bodyPr/>
        <a:lstStyle/>
        <a:p>
          <a:endParaRPr lang="en-US"/>
        </a:p>
      </dgm:t>
    </dgm:pt>
    <dgm:pt modelId="{1C86C14E-3A4E-4E0B-8A6C-C39073DB324D}">
      <dgm:prSet/>
      <dgm:spPr/>
      <dgm:t>
        <a:bodyPr/>
        <a:lstStyle/>
        <a:p>
          <a:r>
            <a:rPr lang="en-GB"/>
            <a:t>Must have IG roles in place to support NRL</a:t>
          </a:r>
          <a:endParaRPr lang="en-US"/>
        </a:p>
      </dgm:t>
    </dgm:pt>
    <dgm:pt modelId="{FA02273A-FAD0-4C34-AADF-7A503854847B}" type="parTrans" cxnId="{9654127C-D753-4170-B0C1-64C41FE61FDF}">
      <dgm:prSet/>
      <dgm:spPr/>
      <dgm:t>
        <a:bodyPr/>
        <a:lstStyle/>
        <a:p>
          <a:endParaRPr lang="en-US"/>
        </a:p>
      </dgm:t>
    </dgm:pt>
    <dgm:pt modelId="{600F13B1-47D8-467A-BA59-7E61ECC300D9}" type="sibTrans" cxnId="{9654127C-D753-4170-B0C1-64C41FE61FDF}">
      <dgm:prSet/>
      <dgm:spPr/>
      <dgm:t>
        <a:bodyPr/>
        <a:lstStyle/>
        <a:p>
          <a:endParaRPr lang="en-US"/>
        </a:p>
      </dgm:t>
    </dgm:pt>
    <dgm:pt modelId="{D33CC036-CD83-44DE-BDAC-BB01FBB717E2}">
      <dgm:prSet/>
      <dgm:spPr/>
      <dgm:t>
        <a:bodyPr/>
        <a:lstStyle/>
        <a:p>
          <a:r>
            <a:rPr lang="en-GB"/>
            <a:t>Caldicott Guardian, Data Protection Officer, Privacy Officer</a:t>
          </a:r>
          <a:endParaRPr lang="en-US"/>
        </a:p>
      </dgm:t>
    </dgm:pt>
    <dgm:pt modelId="{29A7D936-A2C0-4029-A169-841934303727}" type="parTrans" cxnId="{2BD81386-77BC-48E3-8B70-32EE1802EA77}">
      <dgm:prSet/>
      <dgm:spPr/>
      <dgm:t>
        <a:bodyPr/>
        <a:lstStyle/>
        <a:p>
          <a:endParaRPr lang="en-US"/>
        </a:p>
      </dgm:t>
    </dgm:pt>
    <dgm:pt modelId="{C9D69DF7-F6C8-40B8-9DCF-F23106F7CD98}" type="sibTrans" cxnId="{2BD81386-77BC-48E3-8B70-32EE1802EA77}">
      <dgm:prSet/>
      <dgm:spPr/>
      <dgm:t>
        <a:bodyPr/>
        <a:lstStyle/>
        <a:p>
          <a:endParaRPr lang="en-US"/>
        </a:p>
      </dgm:t>
    </dgm:pt>
    <dgm:pt modelId="{1194BDCD-2656-4894-A0B5-12FD17197188}" type="pres">
      <dgm:prSet presAssocID="{B9FE0410-5DFC-4450-9D70-A46EE416C5F2}" presName="root" presStyleCnt="0">
        <dgm:presLayoutVars>
          <dgm:dir/>
          <dgm:resizeHandles val="exact"/>
        </dgm:presLayoutVars>
      </dgm:prSet>
      <dgm:spPr/>
    </dgm:pt>
    <dgm:pt modelId="{8EFF3CC6-A3EA-4B9A-86C4-7CBA50730BEB}" type="pres">
      <dgm:prSet presAssocID="{E010726E-37B2-413B-8A6D-73AAE40E1DFE}" presName="compNode" presStyleCnt="0"/>
      <dgm:spPr/>
    </dgm:pt>
    <dgm:pt modelId="{03C5F9FA-8515-4F39-A31E-AD2CBFA39846}" type="pres">
      <dgm:prSet presAssocID="{E010726E-37B2-413B-8A6D-73AAE40E1DF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A43F3A35-4072-4CCA-8F43-DDBF7C58E017}" type="pres">
      <dgm:prSet presAssocID="{E010726E-37B2-413B-8A6D-73AAE40E1DFE}" presName="iconSpace" presStyleCnt="0"/>
      <dgm:spPr/>
    </dgm:pt>
    <dgm:pt modelId="{EF7F069C-ED12-4470-B145-7600CBF0E3DE}" type="pres">
      <dgm:prSet presAssocID="{E010726E-37B2-413B-8A6D-73AAE40E1DFE}" presName="parTx" presStyleLbl="revTx" presStyleIdx="0" presStyleCnt="8">
        <dgm:presLayoutVars>
          <dgm:chMax val="0"/>
          <dgm:chPref val="0"/>
        </dgm:presLayoutVars>
      </dgm:prSet>
      <dgm:spPr/>
    </dgm:pt>
    <dgm:pt modelId="{7D5DAF28-C186-4F6F-8CB1-0B194DC2F1C1}" type="pres">
      <dgm:prSet presAssocID="{E010726E-37B2-413B-8A6D-73AAE40E1DFE}" presName="txSpace" presStyleCnt="0"/>
      <dgm:spPr/>
    </dgm:pt>
    <dgm:pt modelId="{1095B324-3E5A-4AC2-AE01-EF49C7812B4E}" type="pres">
      <dgm:prSet presAssocID="{E010726E-37B2-413B-8A6D-73AAE40E1DFE}" presName="desTx" presStyleLbl="revTx" presStyleIdx="1" presStyleCnt="8">
        <dgm:presLayoutVars/>
      </dgm:prSet>
      <dgm:spPr/>
    </dgm:pt>
    <dgm:pt modelId="{01AF6F4D-D28B-43BC-B9A3-1C70DED22258}" type="pres">
      <dgm:prSet presAssocID="{CC90E1C7-1A2C-4E44-82E6-9D6A18B7FCA7}" presName="sibTrans" presStyleCnt="0"/>
      <dgm:spPr/>
    </dgm:pt>
    <dgm:pt modelId="{D8F5F4BC-0469-40B6-8001-E968E6FE133F}" type="pres">
      <dgm:prSet presAssocID="{9641BB8C-8281-4ED9-AAA9-F9C32BE414ED}" presName="compNode" presStyleCnt="0"/>
      <dgm:spPr/>
    </dgm:pt>
    <dgm:pt modelId="{EC15A794-8998-41E7-8FDC-0E83A5AEB5BF}" type="pres">
      <dgm:prSet presAssocID="{9641BB8C-8281-4ED9-AAA9-F9C32BE414ED}"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pt>
    <dgm:pt modelId="{1A6F3DD0-367C-4EF1-88E6-523BACBB785C}" type="pres">
      <dgm:prSet presAssocID="{9641BB8C-8281-4ED9-AAA9-F9C32BE414ED}" presName="iconSpace" presStyleCnt="0"/>
      <dgm:spPr/>
    </dgm:pt>
    <dgm:pt modelId="{887FC119-8C3D-4B2C-806E-408D05624EDB}" type="pres">
      <dgm:prSet presAssocID="{9641BB8C-8281-4ED9-AAA9-F9C32BE414ED}" presName="parTx" presStyleLbl="revTx" presStyleIdx="2" presStyleCnt="8">
        <dgm:presLayoutVars>
          <dgm:chMax val="0"/>
          <dgm:chPref val="0"/>
        </dgm:presLayoutVars>
      </dgm:prSet>
      <dgm:spPr/>
    </dgm:pt>
    <dgm:pt modelId="{A7D21446-0730-4A1A-9952-61E8B098B296}" type="pres">
      <dgm:prSet presAssocID="{9641BB8C-8281-4ED9-AAA9-F9C32BE414ED}" presName="txSpace" presStyleCnt="0"/>
      <dgm:spPr/>
    </dgm:pt>
    <dgm:pt modelId="{82E79BE7-03BE-40C0-8DCD-5A7CD624D934}" type="pres">
      <dgm:prSet presAssocID="{9641BB8C-8281-4ED9-AAA9-F9C32BE414ED}" presName="desTx" presStyleLbl="revTx" presStyleIdx="3" presStyleCnt="8">
        <dgm:presLayoutVars/>
      </dgm:prSet>
      <dgm:spPr/>
    </dgm:pt>
    <dgm:pt modelId="{7BB31B5B-2B0D-410D-8E4A-69F2451B0E2F}" type="pres">
      <dgm:prSet presAssocID="{5977791F-E356-4216-A89D-8D0AD0D74796}" presName="sibTrans" presStyleCnt="0"/>
      <dgm:spPr/>
    </dgm:pt>
    <dgm:pt modelId="{EE45A076-AAEF-4026-AED0-C09191DC1AF6}" type="pres">
      <dgm:prSet presAssocID="{6459B424-EB43-4C63-B896-D34BE861B233}" presName="compNode" presStyleCnt="0"/>
      <dgm:spPr/>
    </dgm:pt>
    <dgm:pt modelId="{7DB17E57-92D6-45CE-AF27-18D2D82E19A5}" type="pres">
      <dgm:prSet presAssocID="{6459B424-EB43-4C63-B896-D34BE861B23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pt>
    <dgm:pt modelId="{B9A98552-7B66-4D36-91EF-E430DB74D593}" type="pres">
      <dgm:prSet presAssocID="{6459B424-EB43-4C63-B896-D34BE861B233}" presName="iconSpace" presStyleCnt="0"/>
      <dgm:spPr/>
    </dgm:pt>
    <dgm:pt modelId="{8071FF87-D78E-4188-8340-EDC37CA72862}" type="pres">
      <dgm:prSet presAssocID="{6459B424-EB43-4C63-B896-D34BE861B233}" presName="parTx" presStyleLbl="revTx" presStyleIdx="4" presStyleCnt="8">
        <dgm:presLayoutVars>
          <dgm:chMax val="0"/>
          <dgm:chPref val="0"/>
        </dgm:presLayoutVars>
      </dgm:prSet>
      <dgm:spPr/>
    </dgm:pt>
    <dgm:pt modelId="{A21F5BFB-56E2-4AA5-8A98-020B14A02464}" type="pres">
      <dgm:prSet presAssocID="{6459B424-EB43-4C63-B896-D34BE861B233}" presName="txSpace" presStyleCnt="0"/>
      <dgm:spPr/>
    </dgm:pt>
    <dgm:pt modelId="{DB73D300-B818-48E2-89DA-A5FB34DC5E79}" type="pres">
      <dgm:prSet presAssocID="{6459B424-EB43-4C63-B896-D34BE861B233}" presName="desTx" presStyleLbl="revTx" presStyleIdx="5" presStyleCnt="8">
        <dgm:presLayoutVars/>
      </dgm:prSet>
      <dgm:spPr/>
    </dgm:pt>
    <dgm:pt modelId="{A0717801-BE9E-4D4C-BDA5-4974F3E2162A}" type="pres">
      <dgm:prSet presAssocID="{B913A0C0-CE78-4EF1-BD75-746C986F85A3}" presName="sibTrans" presStyleCnt="0"/>
      <dgm:spPr/>
    </dgm:pt>
    <dgm:pt modelId="{3E879147-988C-4860-A149-546F2DE3EE3C}" type="pres">
      <dgm:prSet presAssocID="{1C86C14E-3A4E-4E0B-8A6C-C39073DB324D}" presName="compNode" presStyleCnt="0"/>
      <dgm:spPr/>
    </dgm:pt>
    <dgm:pt modelId="{3AECCCDB-4350-40D9-BF8B-C4A8EE4DDFDA}" type="pres">
      <dgm:prSet presAssocID="{1C86C14E-3A4E-4E0B-8A6C-C39073DB324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a:noFill/>
        </a:ln>
      </dgm:spPr>
    </dgm:pt>
    <dgm:pt modelId="{75F72B90-8455-4EFD-AF62-8F944732D9D6}" type="pres">
      <dgm:prSet presAssocID="{1C86C14E-3A4E-4E0B-8A6C-C39073DB324D}" presName="iconSpace" presStyleCnt="0"/>
      <dgm:spPr/>
    </dgm:pt>
    <dgm:pt modelId="{517818E2-0688-4DAF-B2E2-1975D73C88BE}" type="pres">
      <dgm:prSet presAssocID="{1C86C14E-3A4E-4E0B-8A6C-C39073DB324D}" presName="parTx" presStyleLbl="revTx" presStyleIdx="6" presStyleCnt="8">
        <dgm:presLayoutVars>
          <dgm:chMax val="0"/>
          <dgm:chPref val="0"/>
        </dgm:presLayoutVars>
      </dgm:prSet>
      <dgm:spPr/>
    </dgm:pt>
    <dgm:pt modelId="{586D32A3-C27D-4438-BE8B-66BC429915EE}" type="pres">
      <dgm:prSet presAssocID="{1C86C14E-3A4E-4E0B-8A6C-C39073DB324D}" presName="txSpace" presStyleCnt="0"/>
      <dgm:spPr/>
    </dgm:pt>
    <dgm:pt modelId="{6A8EF61C-BCF5-4666-AE59-727BB5407A7E}" type="pres">
      <dgm:prSet presAssocID="{1C86C14E-3A4E-4E0B-8A6C-C39073DB324D}" presName="desTx" presStyleLbl="revTx" presStyleIdx="7" presStyleCnt="8">
        <dgm:presLayoutVars/>
      </dgm:prSet>
      <dgm:spPr/>
    </dgm:pt>
  </dgm:ptLst>
  <dgm:cxnLst>
    <dgm:cxn modelId="{4E5E712D-5B31-4B46-9ECC-66365A7A7996}" type="presOf" srcId="{6459B424-EB43-4C63-B896-D34BE861B233}" destId="{8071FF87-D78E-4188-8340-EDC37CA72862}" srcOrd="0" destOrd="0" presId="urn:microsoft.com/office/officeart/2018/5/layout/CenteredIconLabelDescriptionList"/>
    <dgm:cxn modelId="{3F320730-0AFB-44C2-8385-359C3B5C8C4D}" type="presOf" srcId="{9641BB8C-8281-4ED9-AAA9-F9C32BE414ED}" destId="{887FC119-8C3D-4B2C-806E-408D05624EDB}" srcOrd="0" destOrd="0" presId="urn:microsoft.com/office/officeart/2018/5/layout/CenteredIconLabelDescriptionList"/>
    <dgm:cxn modelId="{EE62A03C-4AA6-4338-9075-44DA9174CA74}" srcId="{9641BB8C-8281-4ED9-AAA9-F9C32BE414ED}" destId="{02CD76BB-31CB-42B0-B666-078156C80D95}" srcOrd="0" destOrd="0" parTransId="{B836F062-501D-425E-A221-7526C9643D42}" sibTransId="{104B8E9B-8855-4B36-B94E-74F8BFFEC41A}"/>
    <dgm:cxn modelId="{1E6A9249-944B-4545-847D-3DE5A641BE05}" type="presOf" srcId="{02CD76BB-31CB-42B0-B666-078156C80D95}" destId="{82E79BE7-03BE-40C0-8DCD-5A7CD624D934}" srcOrd="0" destOrd="0" presId="urn:microsoft.com/office/officeart/2018/5/layout/CenteredIconLabelDescriptionList"/>
    <dgm:cxn modelId="{00896A55-6E41-4BD7-B362-CAEC2544CBFC}" srcId="{B9FE0410-5DFC-4450-9D70-A46EE416C5F2}" destId="{E010726E-37B2-413B-8A6D-73AAE40E1DFE}" srcOrd="0" destOrd="0" parTransId="{5430E17A-A8E2-4128-9A9A-4A39C90FCC6B}" sibTransId="{CC90E1C7-1A2C-4E44-82E6-9D6A18B7FCA7}"/>
    <dgm:cxn modelId="{9654127C-D753-4170-B0C1-64C41FE61FDF}" srcId="{B9FE0410-5DFC-4450-9D70-A46EE416C5F2}" destId="{1C86C14E-3A4E-4E0B-8A6C-C39073DB324D}" srcOrd="3" destOrd="0" parTransId="{FA02273A-FAD0-4C34-AADF-7A503854847B}" sibTransId="{600F13B1-47D8-467A-BA59-7E61ECC300D9}"/>
    <dgm:cxn modelId="{99CB9880-6425-4CE0-914A-1DF0669429BC}" srcId="{B9FE0410-5DFC-4450-9D70-A46EE416C5F2}" destId="{9641BB8C-8281-4ED9-AAA9-F9C32BE414ED}" srcOrd="1" destOrd="0" parTransId="{15432360-D828-4D78-BD93-45B751310A2B}" sibTransId="{5977791F-E356-4216-A89D-8D0AD0D74796}"/>
    <dgm:cxn modelId="{08664784-A4BF-47BC-9AF0-132E0302240F}" type="presOf" srcId="{D33CC036-CD83-44DE-BDAC-BB01FBB717E2}" destId="{6A8EF61C-BCF5-4666-AE59-727BB5407A7E}" srcOrd="0" destOrd="0" presId="urn:microsoft.com/office/officeart/2018/5/layout/CenteredIconLabelDescriptionList"/>
    <dgm:cxn modelId="{2BD81386-77BC-48E3-8B70-32EE1802EA77}" srcId="{1C86C14E-3A4E-4E0B-8A6C-C39073DB324D}" destId="{D33CC036-CD83-44DE-BDAC-BB01FBB717E2}" srcOrd="0" destOrd="0" parTransId="{29A7D936-A2C0-4029-A169-841934303727}" sibTransId="{C9D69DF7-F6C8-40B8-9DCF-F23106F7CD98}"/>
    <dgm:cxn modelId="{B51C56A3-8279-4C0F-8F04-D3589B313051}" type="presOf" srcId="{D6DC8219-C9BD-47BA-9C49-E49E3530041D}" destId="{DB73D300-B818-48E2-89DA-A5FB34DC5E79}" srcOrd="0" destOrd="0" presId="urn:microsoft.com/office/officeart/2018/5/layout/CenteredIconLabelDescriptionList"/>
    <dgm:cxn modelId="{3D7720A6-34C6-4341-91B0-4071FF6D0C73}" type="presOf" srcId="{E010726E-37B2-413B-8A6D-73AAE40E1DFE}" destId="{EF7F069C-ED12-4470-B145-7600CBF0E3DE}" srcOrd="0" destOrd="0" presId="urn:microsoft.com/office/officeart/2018/5/layout/CenteredIconLabelDescriptionList"/>
    <dgm:cxn modelId="{696490A8-87F9-4FDE-BA79-80AD7C1A97C4}" srcId="{6459B424-EB43-4C63-B896-D34BE861B233}" destId="{D6DC8219-C9BD-47BA-9C49-E49E3530041D}" srcOrd="0" destOrd="0" parTransId="{84CD8C16-7403-4DC0-B216-7C937B547399}" sibTransId="{8750D2DA-3B5D-4DFF-B28B-FD6EC2D20A1A}"/>
    <dgm:cxn modelId="{E9C498AE-459F-419B-AD82-C338D66CEC95}" type="presOf" srcId="{B9FE0410-5DFC-4450-9D70-A46EE416C5F2}" destId="{1194BDCD-2656-4894-A0B5-12FD17197188}" srcOrd="0" destOrd="0" presId="urn:microsoft.com/office/officeart/2018/5/layout/CenteredIconLabelDescriptionList"/>
    <dgm:cxn modelId="{D3FCF1AE-BB75-4777-B3A6-B7217011242D}" type="presOf" srcId="{F0C4A068-77FC-48F6-A567-38F3BCEB58D1}" destId="{1095B324-3E5A-4AC2-AE01-EF49C7812B4E}" srcOrd="0" destOrd="0" presId="urn:microsoft.com/office/officeart/2018/5/layout/CenteredIconLabelDescriptionList"/>
    <dgm:cxn modelId="{566250D2-31A0-4BE3-99C0-005D0EF4E8B3}" srcId="{B9FE0410-5DFC-4450-9D70-A46EE416C5F2}" destId="{6459B424-EB43-4C63-B896-D34BE861B233}" srcOrd="2" destOrd="0" parTransId="{17C9645E-0C07-4C63-8003-B671BA78BB52}" sibTransId="{B913A0C0-CE78-4EF1-BD75-746C986F85A3}"/>
    <dgm:cxn modelId="{75FAA6F5-BC85-44B7-8E52-5EE2BB0CF515}" srcId="{E010726E-37B2-413B-8A6D-73AAE40E1DFE}" destId="{F0C4A068-77FC-48F6-A567-38F3BCEB58D1}" srcOrd="0" destOrd="0" parTransId="{AD9AE7B7-8370-4CCA-A275-11DD32B3C5C9}" sibTransId="{55C87E6C-58B9-4206-BEF1-17D40C712BE3}"/>
    <dgm:cxn modelId="{FB2259FF-E7CD-4F3F-943F-46D7937D613B}" type="presOf" srcId="{1C86C14E-3A4E-4E0B-8A6C-C39073DB324D}" destId="{517818E2-0688-4DAF-B2E2-1975D73C88BE}" srcOrd="0" destOrd="0" presId="urn:microsoft.com/office/officeart/2018/5/layout/CenteredIconLabelDescriptionList"/>
    <dgm:cxn modelId="{123B8469-AAAA-4A25-B991-F0BF46062089}" type="presParOf" srcId="{1194BDCD-2656-4894-A0B5-12FD17197188}" destId="{8EFF3CC6-A3EA-4B9A-86C4-7CBA50730BEB}" srcOrd="0" destOrd="0" presId="urn:microsoft.com/office/officeart/2018/5/layout/CenteredIconLabelDescriptionList"/>
    <dgm:cxn modelId="{775E6061-CBFA-424C-9C54-83F6F76B32FE}" type="presParOf" srcId="{8EFF3CC6-A3EA-4B9A-86C4-7CBA50730BEB}" destId="{03C5F9FA-8515-4F39-A31E-AD2CBFA39846}" srcOrd="0" destOrd="0" presId="urn:microsoft.com/office/officeart/2018/5/layout/CenteredIconLabelDescriptionList"/>
    <dgm:cxn modelId="{CADC8C18-AF7D-4F61-A6C0-B8720336696A}" type="presParOf" srcId="{8EFF3CC6-A3EA-4B9A-86C4-7CBA50730BEB}" destId="{A43F3A35-4072-4CCA-8F43-DDBF7C58E017}" srcOrd="1" destOrd="0" presId="urn:microsoft.com/office/officeart/2018/5/layout/CenteredIconLabelDescriptionList"/>
    <dgm:cxn modelId="{F5708FC2-62A0-4076-BF03-59AE321BF551}" type="presParOf" srcId="{8EFF3CC6-A3EA-4B9A-86C4-7CBA50730BEB}" destId="{EF7F069C-ED12-4470-B145-7600CBF0E3DE}" srcOrd="2" destOrd="0" presId="urn:microsoft.com/office/officeart/2018/5/layout/CenteredIconLabelDescriptionList"/>
    <dgm:cxn modelId="{48FAA006-EA0F-4BCB-86FD-2FBF6F99F002}" type="presParOf" srcId="{8EFF3CC6-A3EA-4B9A-86C4-7CBA50730BEB}" destId="{7D5DAF28-C186-4F6F-8CB1-0B194DC2F1C1}" srcOrd="3" destOrd="0" presId="urn:microsoft.com/office/officeart/2018/5/layout/CenteredIconLabelDescriptionList"/>
    <dgm:cxn modelId="{9F724D2D-F5C1-47E0-84EC-33E9A23CDE09}" type="presParOf" srcId="{8EFF3CC6-A3EA-4B9A-86C4-7CBA50730BEB}" destId="{1095B324-3E5A-4AC2-AE01-EF49C7812B4E}" srcOrd="4" destOrd="0" presId="urn:microsoft.com/office/officeart/2018/5/layout/CenteredIconLabelDescriptionList"/>
    <dgm:cxn modelId="{A3E60010-9854-487C-8C09-736AB4AA2728}" type="presParOf" srcId="{1194BDCD-2656-4894-A0B5-12FD17197188}" destId="{01AF6F4D-D28B-43BC-B9A3-1C70DED22258}" srcOrd="1" destOrd="0" presId="urn:microsoft.com/office/officeart/2018/5/layout/CenteredIconLabelDescriptionList"/>
    <dgm:cxn modelId="{A05DBD28-548E-46B9-ACF0-2E220C0C7BCB}" type="presParOf" srcId="{1194BDCD-2656-4894-A0B5-12FD17197188}" destId="{D8F5F4BC-0469-40B6-8001-E968E6FE133F}" srcOrd="2" destOrd="0" presId="urn:microsoft.com/office/officeart/2018/5/layout/CenteredIconLabelDescriptionList"/>
    <dgm:cxn modelId="{8868342C-4E65-4A5C-8904-ABAB23C67A7F}" type="presParOf" srcId="{D8F5F4BC-0469-40B6-8001-E968E6FE133F}" destId="{EC15A794-8998-41E7-8FDC-0E83A5AEB5BF}" srcOrd="0" destOrd="0" presId="urn:microsoft.com/office/officeart/2018/5/layout/CenteredIconLabelDescriptionList"/>
    <dgm:cxn modelId="{FF347694-B24F-40CF-8DC1-CA548DC8EF92}" type="presParOf" srcId="{D8F5F4BC-0469-40B6-8001-E968E6FE133F}" destId="{1A6F3DD0-367C-4EF1-88E6-523BACBB785C}" srcOrd="1" destOrd="0" presId="urn:microsoft.com/office/officeart/2018/5/layout/CenteredIconLabelDescriptionList"/>
    <dgm:cxn modelId="{C0A287A6-2F2A-4327-AB36-4BD0A80707C9}" type="presParOf" srcId="{D8F5F4BC-0469-40B6-8001-E968E6FE133F}" destId="{887FC119-8C3D-4B2C-806E-408D05624EDB}" srcOrd="2" destOrd="0" presId="urn:microsoft.com/office/officeart/2018/5/layout/CenteredIconLabelDescriptionList"/>
    <dgm:cxn modelId="{F462FFF2-67FC-4A4B-9C2F-1F92064BA264}" type="presParOf" srcId="{D8F5F4BC-0469-40B6-8001-E968E6FE133F}" destId="{A7D21446-0730-4A1A-9952-61E8B098B296}" srcOrd="3" destOrd="0" presId="urn:microsoft.com/office/officeart/2018/5/layout/CenteredIconLabelDescriptionList"/>
    <dgm:cxn modelId="{11A7EBA0-7844-47CB-A743-8CBB6B982CB2}" type="presParOf" srcId="{D8F5F4BC-0469-40B6-8001-E968E6FE133F}" destId="{82E79BE7-03BE-40C0-8DCD-5A7CD624D934}" srcOrd="4" destOrd="0" presId="urn:microsoft.com/office/officeart/2018/5/layout/CenteredIconLabelDescriptionList"/>
    <dgm:cxn modelId="{44232805-05D8-4FBD-83A2-BA0BFF480B47}" type="presParOf" srcId="{1194BDCD-2656-4894-A0B5-12FD17197188}" destId="{7BB31B5B-2B0D-410D-8E4A-69F2451B0E2F}" srcOrd="3" destOrd="0" presId="urn:microsoft.com/office/officeart/2018/5/layout/CenteredIconLabelDescriptionList"/>
    <dgm:cxn modelId="{C8D379B0-9A8F-45FB-83F3-E2649DA796E1}" type="presParOf" srcId="{1194BDCD-2656-4894-A0B5-12FD17197188}" destId="{EE45A076-AAEF-4026-AED0-C09191DC1AF6}" srcOrd="4" destOrd="0" presId="urn:microsoft.com/office/officeart/2018/5/layout/CenteredIconLabelDescriptionList"/>
    <dgm:cxn modelId="{8360B81E-4D8B-428A-B753-F720936D14A7}" type="presParOf" srcId="{EE45A076-AAEF-4026-AED0-C09191DC1AF6}" destId="{7DB17E57-92D6-45CE-AF27-18D2D82E19A5}" srcOrd="0" destOrd="0" presId="urn:microsoft.com/office/officeart/2018/5/layout/CenteredIconLabelDescriptionList"/>
    <dgm:cxn modelId="{3CD21020-DBB1-4669-93F0-3D89767842DD}" type="presParOf" srcId="{EE45A076-AAEF-4026-AED0-C09191DC1AF6}" destId="{B9A98552-7B66-4D36-91EF-E430DB74D593}" srcOrd="1" destOrd="0" presId="urn:microsoft.com/office/officeart/2018/5/layout/CenteredIconLabelDescriptionList"/>
    <dgm:cxn modelId="{41A1D8E1-A501-4DD8-AA11-CA286BF09588}" type="presParOf" srcId="{EE45A076-AAEF-4026-AED0-C09191DC1AF6}" destId="{8071FF87-D78E-4188-8340-EDC37CA72862}" srcOrd="2" destOrd="0" presId="urn:microsoft.com/office/officeart/2018/5/layout/CenteredIconLabelDescriptionList"/>
    <dgm:cxn modelId="{1FDB550A-9412-42BF-B3D5-5A36136BE57E}" type="presParOf" srcId="{EE45A076-AAEF-4026-AED0-C09191DC1AF6}" destId="{A21F5BFB-56E2-4AA5-8A98-020B14A02464}" srcOrd="3" destOrd="0" presId="urn:microsoft.com/office/officeart/2018/5/layout/CenteredIconLabelDescriptionList"/>
    <dgm:cxn modelId="{55F19A0F-DD5D-4179-B2D2-EADAA4934D76}" type="presParOf" srcId="{EE45A076-AAEF-4026-AED0-C09191DC1AF6}" destId="{DB73D300-B818-48E2-89DA-A5FB34DC5E79}" srcOrd="4" destOrd="0" presId="urn:microsoft.com/office/officeart/2018/5/layout/CenteredIconLabelDescriptionList"/>
    <dgm:cxn modelId="{BC598E4F-98A3-41F7-BD3B-63B79AF7940E}" type="presParOf" srcId="{1194BDCD-2656-4894-A0B5-12FD17197188}" destId="{A0717801-BE9E-4D4C-BDA5-4974F3E2162A}" srcOrd="5" destOrd="0" presId="urn:microsoft.com/office/officeart/2018/5/layout/CenteredIconLabelDescriptionList"/>
    <dgm:cxn modelId="{7B185244-BD94-4D5B-AF53-CA585FC283F1}" type="presParOf" srcId="{1194BDCD-2656-4894-A0B5-12FD17197188}" destId="{3E879147-988C-4860-A149-546F2DE3EE3C}" srcOrd="6" destOrd="0" presId="urn:microsoft.com/office/officeart/2018/5/layout/CenteredIconLabelDescriptionList"/>
    <dgm:cxn modelId="{88114849-83F9-456B-8C83-982C066B0F63}" type="presParOf" srcId="{3E879147-988C-4860-A149-546F2DE3EE3C}" destId="{3AECCCDB-4350-40D9-BF8B-C4A8EE4DDFDA}" srcOrd="0" destOrd="0" presId="urn:microsoft.com/office/officeart/2018/5/layout/CenteredIconLabelDescriptionList"/>
    <dgm:cxn modelId="{B55C7056-D2BC-440E-9A79-C97C9EFAD242}" type="presParOf" srcId="{3E879147-988C-4860-A149-546F2DE3EE3C}" destId="{75F72B90-8455-4EFD-AF62-8F944732D9D6}" srcOrd="1" destOrd="0" presId="urn:microsoft.com/office/officeart/2018/5/layout/CenteredIconLabelDescriptionList"/>
    <dgm:cxn modelId="{82AA28BC-A86D-45C5-B658-8943A45EE8AB}" type="presParOf" srcId="{3E879147-988C-4860-A149-546F2DE3EE3C}" destId="{517818E2-0688-4DAF-B2E2-1975D73C88BE}" srcOrd="2" destOrd="0" presId="urn:microsoft.com/office/officeart/2018/5/layout/CenteredIconLabelDescriptionList"/>
    <dgm:cxn modelId="{24269439-09E8-4191-9036-A6C34DD32508}" type="presParOf" srcId="{3E879147-988C-4860-A149-546F2DE3EE3C}" destId="{586D32A3-C27D-4438-BE8B-66BC429915EE}" srcOrd="3" destOrd="0" presId="urn:microsoft.com/office/officeart/2018/5/layout/CenteredIconLabelDescriptionList"/>
    <dgm:cxn modelId="{3E0DA3FB-B6A8-4ECF-8696-CE3A58DFAA4C}" type="presParOf" srcId="{3E879147-988C-4860-A149-546F2DE3EE3C}" destId="{6A8EF61C-BCF5-4666-AE59-727BB5407A7E}"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8E4F3B-C800-445D-8610-D3C4752A1AE1}" type="doc">
      <dgm:prSet loTypeId="urn:microsoft.com/office/officeart/2018/2/layout/IconVerticalSolidList" loCatId="icon" qsTypeId="urn:microsoft.com/office/officeart/2005/8/quickstyle/simple1#4" qsCatId="simple" csTypeId="urn:microsoft.com/office/officeart/2005/8/colors/accent1_2#4" csCatId="accent1" phldr="1"/>
      <dgm:spPr/>
      <dgm:t>
        <a:bodyPr/>
        <a:lstStyle/>
        <a:p>
          <a:endParaRPr lang="en-US"/>
        </a:p>
      </dgm:t>
    </dgm:pt>
    <dgm:pt modelId="{F3343FEE-0CB3-4124-A496-E65E391720BC}">
      <dgm:prSet/>
      <dgm:spPr/>
      <dgm:t>
        <a:bodyPr/>
        <a:lstStyle/>
        <a:p>
          <a:pPr>
            <a:lnSpc>
              <a:spcPct val="100000"/>
            </a:lnSpc>
          </a:pPr>
          <a:r>
            <a:rPr lang="en-GB" dirty="0"/>
            <a:t>Article 6(1)(e) ‘…necessary for the performance of a task carried out in the public interest or in the exercise of official authority…’</a:t>
          </a:r>
          <a:endParaRPr lang="en-US" dirty="0"/>
        </a:p>
      </dgm:t>
    </dgm:pt>
    <dgm:pt modelId="{22CE3769-807F-4240-85A7-1E0A8685F7B8}" type="parTrans" cxnId="{3BA3A8B9-87DF-497E-8835-95E4ADABDA42}">
      <dgm:prSet/>
      <dgm:spPr/>
      <dgm:t>
        <a:bodyPr/>
        <a:lstStyle/>
        <a:p>
          <a:endParaRPr lang="en-US"/>
        </a:p>
      </dgm:t>
    </dgm:pt>
    <dgm:pt modelId="{295A8F23-FAEC-421A-B213-2650A86D29E3}" type="sibTrans" cxnId="{3BA3A8B9-87DF-497E-8835-95E4ADABDA42}">
      <dgm:prSet/>
      <dgm:spPr/>
      <dgm:t>
        <a:bodyPr/>
        <a:lstStyle/>
        <a:p>
          <a:endParaRPr lang="en-US"/>
        </a:p>
      </dgm:t>
    </dgm:pt>
    <dgm:pt modelId="{B822B2FF-A596-4558-806E-62AB70ABD4D0}">
      <dgm:prSet/>
      <dgm:spPr/>
      <dgm:t>
        <a:bodyPr/>
        <a:lstStyle/>
        <a:p>
          <a:pPr>
            <a:lnSpc>
              <a:spcPct val="100000"/>
            </a:lnSpc>
          </a:pPr>
          <a:r>
            <a:rPr lang="en-GB"/>
            <a:t>Article 9(2)(h) ‘…medical diagnosis, the provision of health or social care or treatment or the management of health or social care systems…’</a:t>
          </a:r>
          <a:endParaRPr lang="en-US"/>
        </a:p>
      </dgm:t>
    </dgm:pt>
    <dgm:pt modelId="{66655CA0-E58B-446F-8FE3-247383DC1CFA}" type="parTrans" cxnId="{6FEE1BDD-8AB2-44C5-8938-428AAAAD9B65}">
      <dgm:prSet/>
      <dgm:spPr/>
      <dgm:t>
        <a:bodyPr/>
        <a:lstStyle/>
        <a:p>
          <a:endParaRPr lang="en-US"/>
        </a:p>
      </dgm:t>
    </dgm:pt>
    <dgm:pt modelId="{3BD537C5-9198-4D0D-801A-A28E0E7DE4D1}" type="sibTrans" cxnId="{6FEE1BDD-8AB2-44C5-8938-428AAAAD9B65}">
      <dgm:prSet/>
      <dgm:spPr/>
      <dgm:t>
        <a:bodyPr/>
        <a:lstStyle/>
        <a:p>
          <a:endParaRPr lang="en-US"/>
        </a:p>
      </dgm:t>
    </dgm:pt>
    <dgm:pt modelId="{B9425024-58E2-414E-B3F3-55732281CDB4}" type="pres">
      <dgm:prSet presAssocID="{7E8E4F3B-C800-445D-8610-D3C4752A1AE1}" presName="root" presStyleCnt="0">
        <dgm:presLayoutVars>
          <dgm:dir/>
          <dgm:resizeHandles val="exact"/>
        </dgm:presLayoutVars>
      </dgm:prSet>
      <dgm:spPr/>
    </dgm:pt>
    <dgm:pt modelId="{5750845C-6016-42CC-BE68-34B3B57E7BA1}" type="pres">
      <dgm:prSet presAssocID="{F3343FEE-0CB3-4124-A496-E65E391720BC}" presName="compNode" presStyleCnt="0"/>
      <dgm:spPr/>
    </dgm:pt>
    <dgm:pt modelId="{3C493EB2-BD6B-4175-A39B-62881A372B16}" type="pres">
      <dgm:prSet presAssocID="{F3343FEE-0CB3-4124-A496-E65E391720BC}" presName="bgRect" presStyleLbl="bgShp" presStyleIdx="0" presStyleCnt="2"/>
      <dgm:spPr/>
    </dgm:pt>
    <dgm:pt modelId="{781B6FCE-C7D0-4154-B41C-075BB1582DA9}" type="pres">
      <dgm:prSet presAssocID="{F3343FEE-0CB3-4124-A496-E65E391720B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pt>
    <dgm:pt modelId="{06F97073-10C5-46FA-810B-AE47C51AC40F}" type="pres">
      <dgm:prSet presAssocID="{F3343FEE-0CB3-4124-A496-E65E391720BC}" presName="spaceRect" presStyleCnt="0"/>
      <dgm:spPr/>
    </dgm:pt>
    <dgm:pt modelId="{A7003AD8-1E55-4B1F-A925-668FEE4C1FF0}" type="pres">
      <dgm:prSet presAssocID="{F3343FEE-0CB3-4124-A496-E65E391720BC}" presName="parTx" presStyleLbl="revTx" presStyleIdx="0" presStyleCnt="2">
        <dgm:presLayoutVars>
          <dgm:chMax val="0"/>
          <dgm:chPref val="0"/>
        </dgm:presLayoutVars>
      </dgm:prSet>
      <dgm:spPr/>
    </dgm:pt>
    <dgm:pt modelId="{6FF58595-79AA-4B88-B924-115EDFBCF5D4}" type="pres">
      <dgm:prSet presAssocID="{295A8F23-FAEC-421A-B213-2650A86D29E3}" presName="sibTrans" presStyleCnt="0"/>
      <dgm:spPr/>
    </dgm:pt>
    <dgm:pt modelId="{B22D04DF-B7A0-46C6-840F-CDA95E88F0C3}" type="pres">
      <dgm:prSet presAssocID="{B822B2FF-A596-4558-806E-62AB70ABD4D0}" presName="compNode" presStyleCnt="0"/>
      <dgm:spPr/>
    </dgm:pt>
    <dgm:pt modelId="{E872FA67-73CE-48ED-B514-5F96CCFF2618}" type="pres">
      <dgm:prSet presAssocID="{B822B2FF-A596-4558-806E-62AB70ABD4D0}" presName="bgRect" presStyleLbl="bgShp" presStyleIdx="1" presStyleCnt="2"/>
      <dgm:spPr/>
    </dgm:pt>
    <dgm:pt modelId="{AB60209E-AE3E-4A43-A376-67ECE5A6E64B}" type="pres">
      <dgm:prSet presAssocID="{B822B2FF-A596-4558-806E-62AB70ABD4D0}"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pt>
    <dgm:pt modelId="{B80E0E3C-C1CF-4313-B734-492CDCFDBBD5}" type="pres">
      <dgm:prSet presAssocID="{B822B2FF-A596-4558-806E-62AB70ABD4D0}" presName="spaceRect" presStyleCnt="0"/>
      <dgm:spPr/>
    </dgm:pt>
    <dgm:pt modelId="{D9153A55-D5D2-45D4-B6B2-CBAA164D6F57}" type="pres">
      <dgm:prSet presAssocID="{B822B2FF-A596-4558-806E-62AB70ABD4D0}" presName="parTx" presStyleLbl="revTx" presStyleIdx="1" presStyleCnt="2">
        <dgm:presLayoutVars>
          <dgm:chMax val="0"/>
          <dgm:chPref val="0"/>
        </dgm:presLayoutVars>
      </dgm:prSet>
      <dgm:spPr/>
    </dgm:pt>
  </dgm:ptLst>
  <dgm:cxnLst>
    <dgm:cxn modelId="{811DBCB4-95EB-4829-9B5D-2FD183F89871}" type="presOf" srcId="{B822B2FF-A596-4558-806E-62AB70ABD4D0}" destId="{D9153A55-D5D2-45D4-B6B2-CBAA164D6F57}" srcOrd="0" destOrd="0" presId="urn:microsoft.com/office/officeart/2018/2/layout/IconVerticalSolidList"/>
    <dgm:cxn modelId="{3BA3A8B9-87DF-497E-8835-95E4ADABDA42}" srcId="{7E8E4F3B-C800-445D-8610-D3C4752A1AE1}" destId="{F3343FEE-0CB3-4124-A496-E65E391720BC}" srcOrd="0" destOrd="0" parTransId="{22CE3769-807F-4240-85A7-1E0A8685F7B8}" sibTransId="{295A8F23-FAEC-421A-B213-2650A86D29E3}"/>
    <dgm:cxn modelId="{44B17BBE-1A89-4033-BAE5-3AB0B6F3708D}" type="presOf" srcId="{F3343FEE-0CB3-4124-A496-E65E391720BC}" destId="{A7003AD8-1E55-4B1F-A925-668FEE4C1FF0}" srcOrd="0" destOrd="0" presId="urn:microsoft.com/office/officeart/2018/2/layout/IconVerticalSolidList"/>
    <dgm:cxn modelId="{6FEE1BDD-8AB2-44C5-8938-428AAAAD9B65}" srcId="{7E8E4F3B-C800-445D-8610-D3C4752A1AE1}" destId="{B822B2FF-A596-4558-806E-62AB70ABD4D0}" srcOrd="1" destOrd="0" parTransId="{66655CA0-E58B-446F-8FE3-247383DC1CFA}" sibTransId="{3BD537C5-9198-4D0D-801A-A28E0E7DE4D1}"/>
    <dgm:cxn modelId="{B57876FC-5F96-4488-BCD3-3EFF4E9655D1}" type="presOf" srcId="{7E8E4F3B-C800-445D-8610-D3C4752A1AE1}" destId="{B9425024-58E2-414E-B3F3-55732281CDB4}" srcOrd="0" destOrd="0" presId="urn:microsoft.com/office/officeart/2018/2/layout/IconVerticalSolidList"/>
    <dgm:cxn modelId="{13BBC93B-7CB9-4F97-8076-32457A0AE43F}" type="presParOf" srcId="{B9425024-58E2-414E-B3F3-55732281CDB4}" destId="{5750845C-6016-42CC-BE68-34B3B57E7BA1}" srcOrd="0" destOrd="0" presId="urn:microsoft.com/office/officeart/2018/2/layout/IconVerticalSolidList"/>
    <dgm:cxn modelId="{BA594EB9-7B1B-4C51-B6C5-7DA6750D645E}" type="presParOf" srcId="{5750845C-6016-42CC-BE68-34B3B57E7BA1}" destId="{3C493EB2-BD6B-4175-A39B-62881A372B16}" srcOrd="0" destOrd="0" presId="urn:microsoft.com/office/officeart/2018/2/layout/IconVerticalSolidList"/>
    <dgm:cxn modelId="{61F48C56-6D27-43DE-9813-83FFFABCFBCA}" type="presParOf" srcId="{5750845C-6016-42CC-BE68-34B3B57E7BA1}" destId="{781B6FCE-C7D0-4154-B41C-075BB1582DA9}" srcOrd="1" destOrd="0" presId="urn:microsoft.com/office/officeart/2018/2/layout/IconVerticalSolidList"/>
    <dgm:cxn modelId="{5F5184FC-B511-4CAA-9190-CA693162594A}" type="presParOf" srcId="{5750845C-6016-42CC-BE68-34B3B57E7BA1}" destId="{06F97073-10C5-46FA-810B-AE47C51AC40F}" srcOrd="2" destOrd="0" presId="urn:microsoft.com/office/officeart/2018/2/layout/IconVerticalSolidList"/>
    <dgm:cxn modelId="{1757716A-E293-4B18-896E-FBF15362BDF9}" type="presParOf" srcId="{5750845C-6016-42CC-BE68-34B3B57E7BA1}" destId="{A7003AD8-1E55-4B1F-A925-668FEE4C1FF0}" srcOrd="3" destOrd="0" presId="urn:microsoft.com/office/officeart/2018/2/layout/IconVerticalSolidList"/>
    <dgm:cxn modelId="{3EB2CA0E-1463-4E7B-AB5F-2459DAB5ADB5}" type="presParOf" srcId="{B9425024-58E2-414E-B3F3-55732281CDB4}" destId="{6FF58595-79AA-4B88-B924-115EDFBCF5D4}" srcOrd="1" destOrd="0" presId="urn:microsoft.com/office/officeart/2018/2/layout/IconVerticalSolidList"/>
    <dgm:cxn modelId="{9A2F1251-2D40-47A2-A51D-1D4BE7EB0020}" type="presParOf" srcId="{B9425024-58E2-414E-B3F3-55732281CDB4}" destId="{B22D04DF-B7A0-46C6-840F-CDA95E88F0C3}" srcOrd="2" destOrd="0" presId="urn:microsoft.com/office/officeart/2018/2/layout/IconVerticalSolidList"/>
    <dgm:cxn modelId="{C9D1AE74-F91D-4C47-A867-3581F9DCD1A0}" type="presParOf" srcId="{B22D04DF-B7A0-46C6-840F-CDA95E88F0C3}" destId="{E872FA67-73CE-48ED-B514-5F96CCFF2618}" srcOrd="0" destOrd="0" presId="urn:microsoft.com/office/officeart/2018/2/layout/IconVerticalSolidList"/>
    <dgm:cxn modelId="{E5A98D15-DFF1-402F-BBC2-A89EF92CC4D6}" type="presParOf" srcId="{B22D04DF-B7A0-46C6-840F-CDA95E88F0C3}" destId="{AB60209E-AE3E-4A43-A376-67ECE5A6E64B}" srcOrd="1" destOrd="0" presId="urn:microsoft.com/office/officeart/2018/2/layout/IconVerticalSolidList"/>
    <dgm:cxn modelId="{0148766C-FE1B-4A63-9002-5BAB86228A62}" type="presParOf" srcId="{B22D04DF-B7A0-46C6-840F-CDA95E88F0C3}" destId="{B80E0E3C-C1CF-4313-B734-492CDCFDBBD5}" srcOrd="2" destOrd="0" presId="urn:microsoft.com/office/officeart/2018/2/layout/IconVerticalSolidList"/>
    <dgm:cxn modelId="{B3B74964-F133-4B5A-8AF7-2123140BD7C1}" type="presParOf" srcId="{B22D04DF-B7A0-46C6-840F-CDA95E88F0C3}" destId="{D9153A55-D5D2-45D4-B6B2-CBAA164D6F57}" srcOrd="3" destOrd="0" presId="urn:microsoft.com/office/officeart/2018/2/layout/IconVerticalSoli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FADCFF-EED7-428F-BABB-1C5B8DBF67DA}" type="doc">
      <dgm:prSet loTypeId="urn:microsoft.com/office/officeart/2005/8/layout/vList5" loCatId="list" qsTypeId="urn:microsoft.com/office/officeart/2005/8/quickstyle/simple1#5" qsCatId="simple" csTypeId="urn:microsoft.com/office/officeart/2005/8/colors/accent1_2#5" csCatId="accent1" phldr="1"/>
      <dgm:spPr/>
      <dgm:t>
        <a:bodyPr/>
        <a:lstStyle/>
        <a:p>
          <a:endParaRPr lang="en-GB"/>
        </a:p>
      </dgm:t>
    </dgm:pt>
    <dgm:pt modelId="{B266690A-A350-482A-9871-719866BA62EA}">
      <dgm:prSet phldrT="[Text]" custT="1"/>
      <dgm:spPr/>
      <dgm:t>
        <a:bodyPr/>
        <a:lstStyle/>
        <a:p>
          <a:r>
            <a:rPr lang="en-GB" sz="3200" dirty="0"/>
            <a:t>User Access</a:t>
          </a:r>
          <a:endParaRPr lang="en-GB" sz="3700" dirty="0"/>
        </a:p>
      </dgm:t>
    </dgm:pt>
    <dgm:pt modelId="{A59F7F37-04C6-485C-AE05-5A31980669F2}" type="parTrans" cxnId="{37133533-E9D4-491D-B2B6-440D3BE3A89E}">
      <dgm:prSet/>
      <dgm:spPr/>
      <dgm:t>
        <a:bodyPr/>
        <a:lstStyle/>
        <a:p>
          <a:endParaRPr lang="en-GB"/>
        </a:p>
      </dgm:t>
    </dgm:pt>
    <dgm:pt modelId="{BBFCDD15-20E7-439F-A415-52662C3C666C}" type="sibTrans" cxnId="{37133533-E9D4-491D-B2B6-440D3BE3A89E}">
      <dgm:prSet/>
      <dgm:spPr/>
      <dgm:t>
        <a:bodyPr/>
        <a:lstStyle/>
        <a:p>
          <a:endParaRPr lang="en-GB"/>
        </a:p>
      </dgm:t>
    </dgm:pt>
    <dgm:pt modelId="{EA3A1FDB-95B9-451F-A875-1EE5FF9B01FE}">
      <dgm:prSet phldrT="[Text]"/>
      <dgm:spPr/>
      <dgm:t>
        <a:bodyPr/>
        <a:lstStyle/>
        <a:p>
          <a:r>
            <a:rPr lang="en-GB"/>
            <a:t>Authentication: </a:t>
          </a:r>
          <a:r>
            <a:rPr lang="en-GB" i="1"/>
            <a:t>Smartcards / NHS Identity</a:t>
          </a:r>
        </a:p>
      </dgm:t>
    </dgm:pt>
    <dgm:pt modelId="{3EBADF2E-D41E-4B02-AB19-93B1269B22DE}" type="parTrans" cxnId="{A2D8BF91-BFF4-48EC-8681-946E70179CE7}">
      <dgm:prSet/>
      <dgm:spPr/>
      <dgm:t>
        <a:bodyPr/>
        <a:lstStyle/>
        <a:p>
          <a:endParaRPr lang="en-GB"/>
        </a:p>
      </dgm:t>
    </dgm:pt>
    <dgm:pt modelId="{97A76C3E-2EA2-4AF9-9C00-1269D9D3B0BB}" type="sibTrans" cxnId="{A2D8BF91-BFF4-48EC-8681-946E70179CE7}">
      <dgm:prSet/>
      <dgm:spPr/>
      <dgm:t>
        <a:bodyPr/>
        <a:lstStyle/>
        <a:p>
          <a:endParaRPr lang="en-GB"/>
        </a:p>
      </dgm:t>
    </dgm:pt>
    <dgm:pt modelId="{F1FE91FB-DBE0-4F8A-874A-66F79D45361F}">
      <dgm:prSet phldrT="[Text]"/>
      <dgm:spPr/>
      <dgm:t>
        <a:bodyPr/>
        <a:lstStyle/>
        <a:p>
          <a:r>
            <a:rPr lang="en-GB"/>
            <a:t>Authorisation: </a:t>
          </a:r>
          <a:r>
            <a:rPr lang="en-GB" i="1"/>
            <a:t>NHS Digital defined RBAC</a:t>
          </a:r>
        </a:p>
      </dgm:t>
    </dgm:pt>
    <dgm:pt modelId="{C6B08873-A212-4652-899C-A34FBB9AC784}" type="parTrans" cxnId="{FD3EDD8A-9B8A-441F-B715-AF4A9E0FDCC5}">
      <dgm:prSet/>
      <dgm:spPr/>
      <dgm:t>
        <a:bodyPr/>
        <a:lstStyle/>
        <a:p>
          <a:endParaRPr lang="en-GB"/>
        </a:p>
      </dgm:t>
    </dgm:pt>
    <dgm:pt modelId="{CB84C174-AC40-4FBC-B8F5-22BFB8E87279}" type="sibTrans" cxnId="{FD3EDD8A-9B8A-441F-B715-AF4A9E0FDCC5}">
      <dgm:prSet/>
      <dgm:spPr/>
      <dgm:t>
        <a:bodyPr/>
        <a:lstStyle/>
        <a:p>
          <a:endParaRPr lang="en-GB"/>
        </a:p>
      </dgm:t>
    </dgm:pt>
    <dgm:pt modelId="{589186BE-3B3D-4C18-BA5A-6DADE7426192}">
      <dgm:prSet phldrT="[Text]" custT="1"/>
      <dgm:spPr/>
      <dgm:t>
        <a:bodyPr/>
        <a:lstStyle/>
        <a:p>
          <a:r>
            <a:rPr lang="en-GB" sz="3200" dirty="0"/>
            <a:t>Professional Responsibilities</a:t>
          </a:r>
        </a:p>
      </dgm:t>
    </dgm:pt>
    <dgm:pt modelId="{68A6EEE8-D446-4ABC-95D9-73AEC5BAE342}" type="parTrans" cxnId="{D7B69D46-62EC-4338-A201-E23E8A11CAA9}">
      <dgm:prSet/>
      <dgm:spPr/>
      <dgm:t>
        <a:bodyPr/>
        <a:lstStyle/>
        <a:p>
          <a:endParaRPr lang="en-GB"/>
        </a:p>
      </dgm:t>
    </dgm:pt>
    <dgm:pt modelId="{091BBF87-A7B5-4E5A-80BB-7946F57459C3}" type="sibTrans" cxnId="{D7B69D46-62EC-4338-A201-E23E8A11CAA9}">
      <dgm:prSet/>
      <dgm:spPr/>
      <dgm:t>
        <a:bodyPr/>
        <a:lstStyle/>
        <a:p>
          <a:endParaRPr lang="en-GB"/>
        </a:p>
      </dgm:t>
    </dgm:pt>
    <dgm:pt modelId="{09FAA438-8831-4D7A-8D87-108755B945AA}">
      <dgm:prSet phldrT="[Text]"/>
      <dgm:spPr/>
      <dgm:t>
        <a:bodyPr/>
        <a:lstStyle/>
        <a:p>
          <a:r>
            <a:rPr lang="en-GB"/>
            <a:t>Professional code of conduct</a:t>
          </a:r>
        </a:p>
      </dgm:t>
    </dgm:pt>
    <dgm:pt modelId="{A8F97B7A-F263-4602-B14E-212113647C4B}" type="parTrans" cxnId="{F39FD987-0BD4-496B-8EB8-AC37680579A2}">
      <dgm:prSet/>
      <dgm:spPr/>
      <dgm:t>
        <a:bodyPr/>
        <a:lstStyle/>
        <a:p>
          <a:endParaRPr lang="en-GB"/>
        </a:p>
      </dgm:t>
    </dgm:pt>
    <dgm:pt modelId="{87283A47-C155-4C39-9429-DD87DADAEB07}" type="sibTrans" cxnId="{F39FD987-0BD4-496B-8EB8-AC37680579A2}">
      <dgm:prSet/>
      <dgm:spPr/>
      <dgm:t>
        <a:bodyPr/>
        <a:lstStyle/>
        <a:p>
          <a:endParaRPr lang="en-GB"/>
        </a:p>
      </dgm:t>
    </dgm:pt>
    <dgm:pt modelId="{381399AC-4B07-46DE-9F41-CED072DF6CCB}">
      <dgm:prSet phldrT="[Text]"/>
      <dgm:spPr/>
      <dgm:t>
        <a:bodyPr/>
        <a:lstStyle/>
        <a:p>
          <a:r>
            <a:rPr lang="en-GB" dirty="0"/>
            <a:t>Maintaining confidentiality</a:t>
          </a:r>
        </a:p>
      </dgm:t>
    </dgm:pt>
    <dgm:pt modelId="{8D2EDAFD-4060-4B76-9079-0559F07BB59F}" type="parTrans" cxnId="{A09EB104-D319-4133-857F-CB94973A5717}">
      <dgm:prSet/>
      <dgm:spPr/>
      <dgm:t>
        <a:bodyPr/>
        <a:lstStyle/>
        <a:p>
          <a:endParaRPr lang="en-GB"/>
        </a:p>
      </dgm:t>
    </dgm:pt>
    <dgm:pt modelId="{3835D38D-AC11-480D-AAFD-B47EC67E382C}" type="sibTrans" cxnId="{A09EB104-D319-4133-857F-CB94973A5717}">
      <dgm:prSet/>
      <dgm:spPr/>
      <dgm:t>
        <a:bodyPr/>
        <a:lstStyle/>
        <a:p>
          <a:endParaRPr lang="en-GB"/>
        </a:p>
      </dgm:t>
    </dgm:pt>
    <dgm:pt modelId="{86850431-834D-4137-B24A-C844DE1C1F1F}">
      <dgm:prSet phldrT="[Text]" custT="1"/>
      <dgm:spPr/>
      <dgm:t>
        <a:bodyPr/>
        <a:lstStyle/>
        <a:p>
          <a:r>
            <a:rPr lang="en-GB" sz="3200"/>
            <a:t>Organisational Responsibilities</a:t>
          </a:r>
        </a:p>
      </dgm:t>
    </dgm:pt>
    <dgm:pt modelId="{DCC3F325-F753-4025-8936-32C13E73D9E0}" type="parTrans" cxnId="{B51D1E16-07DD-41AE-8E15-9276B012F4B4}">
      <dgm:prSet/>
      <dgm:spPr/>
      <dgm:t>
        <a:bodyPr/>
        <a:lstStyle/>
        <a:p>
          <a:endParaRPr lang="en-GB"/>
        </a:p>
      </dgm:t>
    </dgm:pt>
    <dgm:pt modelId="{E973DDD2-A93B-41B3-93B4-858019B57483}" type="sibTrans" cxnId="{B51D1E16-07DD-41AE-8E15-9276B012F4B4}">
      <dgm:prSet/>
      <dgm:spPr/>
      <dgm:t>
        <a:bodyPr/>
        <a:lstStyle/>
        <a:p>
          <a:endParaRPr lang="en-GB"/>
        </a:p>
      </dgm:t>
    </dgm:pt>
    <dgm:pt modelId="{0B6734B3-4EBF-44E7-B0B6-936EEA3F7718}">
      <dgm:prSet phldrT="[Text]"/>
      <dgm:spPr/>
      <dgm:t>
        <a:bodyPr/>
        <a:lstStyle/>
        <a:p>
          <a:r>
            <a:rPr lang="en-GB"/>
            <a:t>Audit</a:t>
          </a:r>
        </a:p>
      </dgm:t>
    </dgm:pt>
    <dgm:pt modelId="{08EBDD7A-DDE1-4961-A428-9AE6D3DD1DC4}" type="parTrans" cxnId="{5A64FDCE-C6B8-42C0-BA88-78B1D6072D05}">
      <dgm:prSet/>
      <dgm:spPr/>
      <dgm:t>
        <a:bodyPr/>
        <a:lstStyle/>
        <a:p>
          <a:endParaRPr lang="en-GB"/>
        </a:p>
      </dgm:t>
    </dgm:pt>
    <dgm:pt modelId="{AC7529E1-72A4-4449-B495-3454B7739D10}" type="sibTrans" cxnId="{5A64FDCE-C6B8-42C0-BA88-78B1D6072D05}">
      <dgm:prSet/>
      <dgm:spPr/>
      <dgm:t>
        <a:bodyPr/>
        <a:lstStyle/>
        <a:p>
          <a:endParaRPr lang="en-GB"/>
        </a:p>
      </dgm:t>
    </dgm:pt>
    <dgm:pt modelId="{21F8D858-3F1D-4350-ADBF-EB9639EC02E2}">
      <dgm:prSet phldrT="[Text]"/>
      <dgm:spPr/>
      <dgm:t>
        <a:bodyPr/>
        <a:lstStyle/>
        <a:p>
          <a:r>
            <a:rPr lang="en-GB"/>
            <a:t>Disciplinary measures</a:t>
          </a:r>
        </a:p>
      </dgm:t>
    </dgm:pt>
    <dgm:pt modelId="{D9D3D023-7DC2-432F-A9E1-13B8139DFF08}" type="parTrans" cxnId="{4565DBB2-BA54-4FEB-A308-75C914B99E3F}">
      <dgm:prSet/>
      <dgm:spPr/>
      <dgm:t>
        <a:bodyPr/>
        <a:lstStyle/>
        <a:p>
          <a:endParaRPr lang="en-GB"/>
        </a:p>
      </dgm:t>
    </dgm:pt>
    <dgm:pt modelId="{2D1C6F83-8297-4638-AA5E-EF9733D6AA01}" type="sibTrans" cxnId="{4565DBB2-BA54-4FEB-A308-75C914B99E3F}">
      <dgm:prSet/>
      <dgm:spPr/>
      <dgm:t>
        <a:bodyPr/>
        <a:lstStyle/>
        <a:p>
          <a:endParaRPr lang="en-GB"/>
        </a:p>
      </dgm:t>
    </dgm:pt>
    <dgm:pt modelId="{616D5D35-B28F-48C0-9647-A841012B1234}">
      <dgm:prSet phldrT="[Text]"/>
      <dgm:spPr/>
      <dgm:t>
        <a:bodyPr/>
        <a:lstStyle/>
        <a:p>
          <a:r>
            <a:rPr lang="en-GB"/>
            <a:t>Monitoring</a:t>
          </a:r>
        </a:p>
      </dgm:t>
    </dgm:pt>
    <dgm:pt modelId="{295981A3-FE1F-437C-9500-8276F80B6979}" type="parTrans" cxnId="{0A901B9B-2A5D-435C-B53C-90F517E780C0}">
      <dgm:prSet/>
      <dgm:spPr/>
      <dgm:t>
        <a:bodyPr/>
        <a:lstStyle/>
        <a:p>
          <a:endParaRPr lang="en-GB"/>
        </a:p>
      </dgm:t>
    </dgm:pt>
    <dgm:pt modelId="{1FDB1E66-926F-4420-BD49-F8041598DCDA}" type="sibTrans" cxnId="{0A901B9B-2A5D-435C-B53C-90F517E780C0}">
      <dgm:prSet/>
      <dgm:spPr/>
      <dgm:t>
        <a:bodyPr/>
        <a:lstStyle/>
        <a:p>
          <a:endParaRPr lang="en-GB"/>
        </a:p>
      </dgm:t>
    </dgm:pt>
    <dgm:pt modelId="{D17D38D5-01C6-4868-80DF-45C586DE33D1}" type="pres">
      <dgm:prSet presAssocID="{06FADCFF-EED7-428F-BABB-1C5B8DBF67DA}" presName="Name0" presStyleCnt="0">
        <dgm:presLayoutVars>
          <dgm:dir/>
          <dgm:animLvl val="lvl"/>
          <dgm:resizeHandles val="exact"/>
        </dgm:presLayoutVars>
      </dgm:prSet>
      <dgm:spPr/>
    </dgm:pt>
    <dgm:pt modelId="{79004015-5B08-42E6-89DF-765A3EA0EA0A}" type="pres">
      <dgm:prSet presAssocID="{B266690A-A350-482A-9871-719866BA62EA}" presName="linNode" presStyleCnt="0"/>
      <dgm:spPr/>
    </dgm:pt>
    <dgm:pt modelId="{08EC5EB2-CD31-4054-A0FF-210B8A882BD3}" type="pres">
      <dgm:prSet presAssocID="{B266690A-A350-482A-9871-719866BA62EA}" presName="parentText" presStyleLbl="node1" presStyleIdx="0" presStyleCnt="3">
        <dgm:presLayoutVars>
          <dgm:chMax val="1"/>
          <dgm:bulletEnabled val="1"/>
        </dgm:presLayoutVars>
      </dgm:prSet>
      <dgm:spPr/>
    </dgm:pt>
    <dgm:pt modelId="{58A8BDB3-973F-4C0F-97C9-77C453DA2C55}" type="pres">
      <dgm:prSet presAssocID="{B266690A-A350-482A-9871-719866BA62EA}" presName="descendantText" presStyleLbl="alignAccFollowNode1" presStyleIdx="0" presStyleCnt="3">
        <dgm:presLayoutVars>
          <dgm:bulletEnabled val="1"/>
        </dgm:presLayoutVars>
      </dgm:prSet>
      <dgm:spPr/>
    </dgm:pt>
    <dgm:pt modelId="{B4305092-93B7-4186-A150-F4627ECF2217}" type="pres">
      <dgm:prSet presAssocID="{BBFCDD15-20E7-439F-A415-52662C3C666C}" presName="sp" presStyleCnt="0"/>
      <dgm:spPr/>
    </dgm:pt>
    <dgm:pt modelId="{725E59A2-19B1-4EBA-A425-6AB75239EE9D}" type="pres">
      <dgm:prSet presAssocID="{589186BE-3B3D-4C18-BA5A-6DADE7426192}" presName="linNode" presStyleCnt="0"/>
      <dgm:spPr/>
    </dgm:pt>
    <dgm:pt modelId="{9AA35E34-ACA3-428E-8757-76139CE078F4}" type="pres">
      <dgm:prSet presAssocID="{589186BE-3B3D-4C18-BA5A-6DADE7426192}" presName="parentText" presStyleLbl="node1" presStyleIdx="1" presStyleCnt="3">
        <dgm:presLayoutVars>
          <dgm:chMax val="1"/>
          <dgm:bulletEnabled val="1"/>
        </dgm:presLayoutVars>
      </dgm:prSet>
      <dgm:spPr/>
    </dgm:pt>
    <dgm:pt modelId="{E9E5E5DB-3EEB-4E30-BDBB-F36B5A284EF2}" type="pres">
      <dgm:prSet presAssocID="{589186BE-3B3D-4C18-BA5A-6DADE7426192}" presName="descendantText" presStyleLbl="alignAccFollowNode1" presStyleIdx="1" presStyleCnt="3">
        <dgm:presLayoutVars>
          <dgm:bulletEnabled val="1"/>
        </dgm:presLayoutVars>
      </dgm:prSet>
      <dgm:spPr/>
    </dgm:pt>
    <dgm:pt modelId="{071EFCE4-1D34-4F52-99AB-9C9B23988412}" type="pres">
      <dgm:prSet presAssocID="{091BBF87-A7B5-4E5A-80BB-7946F57459C3}" presName="sp" presStyleCnt="0"/>
      <dgm:spPr/>
    </dgm:pt>
    <dgm:pt modelId="{764C8BEE-187F-4D3A-A294-556291DCE472}" type="pres">
      <dgm:prSet presAssocID="{86850431-834D-4137-B24A-C844DE1C1F1F}" presName="linNode" presStyleCnt="0"/>
      <dgm:spPr/>
    </dgm:pt>
    <dgm:pt modelId="{067A1AEE-1162-4053-9282-B07B067A52C2}" type="pres">
      <dgm:prSet presAssocID="{86850431-834D-4137-B24A-C844DE1C1F1F}" presName="parentText" presStyleLbl="node1" presStyleIdx="2" presStyleCnt="3">
        <dgm:presLayoutVars>
          <dgm:chMax val="1"/>
          <dgm:bulletEnabled val="1"/>
        </dgm:presLayoutVars>
      </dgm:prSet>
      <dgm:spPr/>
    </dgm:pt>
    <dgm:pt modelId="{6B008E3D-33FB-4B9A-89E6-2CBEDA5E446A}" type="pres">
      <dgm:prSet presAssocID="{86850431-834D-4137-B24A-C844DE1C1F1F}" presName="descendantText" presStyleLbl="alignAccFollowNode1" presStyleIdx="2" presStyleCnt="3">
        <dgm:presLayoutVars>
          <dgm:bulletEnabled val="1"/>
        </dgm:presLayoutVars>
      </dgm:prSet>
      <dgm:spPr/>
    </dgm:pt>
  </dgm:ptLst>
  <dgm:cxnLst>
    <dgm:cxn modelId="{C6707900-485E-45A1-9461-570CA1B9843A}" type="presOf" srcId="{06FADCFF-EED7-428F-BABB-1C5B8DBF67DA}" destId="{D17D38D5-01C6-4868-80DF-45C586DE33D1}" srcOrd="0" destOrd="0" presId="urn:microsoft.com/office/officeart/2005/8/layout/vList5"/>
    <dgm:cxn modelId="{AF0BA803-D20D-4A36-A373-0EAC09B4D8DA}" type="presOf" srcId="{B266690A-A350-482A-9871-719866BA62EA}" destId="{08EC5EB2-CD31-4054-A0FF-210B8A882BD3}" srcOrd="0" destOrd="0" presId="urn:microsoft.com/office/officeart/2005/8/layout/vList5"/>
    <dgm:cxn modelId="{A09EB104-D319-4133-857F-CB94973A5717}" srcId="{589186BE-3B3D-4C18-BA5A-6DADE7426192}" destId="{381399AC-4B07-46DE-9F41-CED072DF6CCB}" srcOrd="1" destOrd="0" parTransId="{8D2EDAFD-4060-4B76-9079-0559F07BB59F}" sibTransId="{3835D38D-AC11-480D-AAFD-B47EC67E382C}"/>
    <dgm:cxn modelId="{CAAB890A-45B1-48FE-B718-89D781940A7B}" type="presOf" srcId="{F1FE91FB-DBE0-4F8A-874A-66F79D45361F}" destId="{58A8BDB3-973F-4C0F-97C9-77C453DA2C55}" srcOrd="0" destOrd="1" presId="urn:microsoft.com/office/officeart/2005/8/layout/vList5"/>
    <dgm:cxn modelId="{B51D1E16-07DD-41AE-8E15-9276B012F4B4}" srcId="{06FADCFF-EED7-428F-BABB-1C5B8DBF67DA}" destId="{86850431-834D-4137-B24A-C844DE1C1F1F}" srcOrd="2" destOrd="0" parTransId="{DCC3F325-F753-4025-8936-32C13E73D9E0}" sibTransId="{E973DDD2-A93B-41B3-93B4-858019B57483}"/>
    <dgm:cxn modelId="{37CBF72A-11D3-4041-9C9C-C1D345B4FAA5}" type="presOf" srcId="{09FAA438-8831-4D7A-8D87-108755B945AA}" destId="{E9E5E5DB-3EEB-4E30-BDBB-F36B5A284EF2}" srcOrd="0" destOrd="0" presId="urn:microsoft.com/office/officeart/2005/8/layout/vList5"/>
    <dgm:cxn modelId="{37133533-E9D4-491D-B2B6-440D3BE3A89E}" srcId="{06FADCFF-EED7-428F-BABB-1C5B8DBF67DA}" destId="{B266690A-A350-482A-9871-719866BA62EA}" srcOrd="0" destOrd="0" parTransId="{A59F7F37-04C6-485C-AE05-5A31980669F2}" sibTransId="{BBFCDD15-20E7-439F-A415-52662C3C666C}"/>
    <dgm:cxn modelId="{A8D28334-BEFB-4457-B82E-960CE2107930}" type="presOf" srcId="{21F8D858-3F1D-4350-ADBF-EB9639EC02E2}" destId="{6B008E3D-33FB-4B9A-89E6-2CBEDA5E446A}" srcOrd="0" destOrd="2" presId="urn:microsoft.com/office/officeart/2005/8/layout/vList5"/>
    <dgm:cxn modelId="{15D0F545-1CF0-47F4-ACB7-E4BCC10DEC93}" type="presOf" srcId="{0B6734B3-4EBF-44E7-B0B6-936EEA3F7718}" destId="{6B008E3D-33FB-4B9A-89E6-2CBEDA5E446A}" srcOrd="0" destOrd="0" presId="urn:microsoft.com/office/officeart/2005/8/layout/vList5"/>
    <dgm:cxn modelId="{D7B69D46-62EC-4338-A201-E23E8A11CAA9}" srcId="{06FADCFF-EED7-428F-BABB-1C5B8DBF67DA}" destId="{589186BE-3B3D-4C18-BA5A-6DADE7426192}" srcOrd="1" destOrd="0" parTransId="{68A6EEE8-D446-4ABC-95D9-73AEC5BAE342}" sibTransId="{091BBF87-A7B5-4E5A-80BB-7946F57459C3}"/>
    <dgm:cxn modelId="{4D0ED766-BC86-4FAA-95E7-0261FA39F558}" type="presOf" srcId="{381399AC-4B07-46DE-9F41-CED072DF6CCB}" destId="{E9E5E5DB-3EEB-4E30-BDBB-F36B5A284EF2}" srcOrd="0" destOrd="1" presId="urn:microsoft.com/office/officeart/2005/8/layout/vList5"/>
    <dgm:cxn modelId="{C0DCB982-C7F7-47D9-B34C-526361153E28}" type="presOf" srcId="{86850431-834D-4137-B24A-C844DE1C1F1F}" destId="{067A1AEE-1162-4053-9282-B07B067A52C2}" srcOrd="0" destOrd="0" presId="urn:microsoft.com/office/officeart/2005/8/layout/vList5"/>
    <dgm:cxn modelId="{F39FD987-0BD4-496B-8EB8-AC37680579A2}" srcId="{589186BE-3B3D-4C18-BA5A-6DADE7426192}" destId="{09FAA438-8831-4D7A-8D87-108755B945AA}" srcOrd="0" destOrd="0" parTransId="{A8F97B7A-F263-4602-B14E-212113647C4B}" sibTransId="{87283A47-C155-4C39-9429-DD87DADAEB07}"/>
    <dgm:cxn modelId="{D076FA89-E95A-413C-880B-4661C9188D5F}" type="presOf" srcId="{616D5D35-B28F-48C0-9647-A841012B1234}" destId="{6B008E3D-33FB-4B9A-89E6-2CBEDA5E446A}" srcOrd="0" destOrd="1" presId="urn:microsoft.com/office/officeart/2005/8/layout/vList5"/>
    <dgm:cxn modelId="{FD3EDD8A-9B8A-441F-B715-AF4A9E0FDCC5}" srcId="{B266690A-A350-482A-9871-719866BA62EA}" destId="{F1FE91FB-DBE0-4F8A-874A-66F79D45361F}" srcOrd="1" destOrd="0" parTransId="{C6B08873-A212-4652-899C-A34FBB9AC784}" sibTransId="{CB84C174-AC40-4FBC-B8F5-22BFB8E87279}"/>
    <dgm:cxn modelId="{A2D8BF91-BFF4-48EC-8681-946E70179CE7}" srcId="{B266690A-A350-482A-9871-719866BA62EA}" destId="{EA3A1FDB-95B9-451F-A875-1EE5FF9B01FE}" srcOrd="0" destOrd="0" parTransId="{3EBADF2E-D41E-4B02-AB19-93B1269B22DE}" sibTransId="{97A76C3E-2EA2-4AF9-9C00-1269D9D3B0BB}"/>
    <dgm:cxn modelId="{0A901B9B-2A5D-435C-B53C-90F517E780C0}" srcId="{86850431-834D-4137-B24A-C844DE1C1F1F}" destId="{616D5D35-B28F-48C0-9647-A841012B1234}" srcOrd="1" destOrd="0" parTransId="{295981A3-FE1F-437C-9500-8276F80B6979}" sibTransId="{1FDB1E66-926F-4420-BD49-F8041598DCDA}"/>
    <dgm:cxn modelId="{4565DBB2-BA54-4FEB-A308-75C914B99E3F}" srcId="{86850431-834D-4137-B24A-C844DE1C1F1F}" destId="{21F8D858-3F1D-4350-ADBF-EB9639EC02E2}" srcOrd="2" destOrd="0" parTransId="{D9D3D023-7DC2-432F-A9E1-13B8139DFF08}" sibTransId="{2D1C6F83-8297-4638-AA5E-EF9733D6AA01}"/>
    <dgm:cxn modelId="{5A64FDCE-C6B8-42C0-BA88-78B1D6072D05}" srcId="{86850431-834D-4137-B24A-C844DE1C1F1F}" destId="{0B6734B3-4EBF-44E7-B0B6-936EEA3F7718}" srcOrd="0" destOrd="0" parTransId="{08EBDD7A-DDE1-4961-A428-9AE6D3DD1DC4}" sibTransId="{AC7529E1-72A4-4449-B495-3454B7739D10}"/>
    <dgm:cxn modelId="{E18B3EDD-E293-4038-B88C-4FDA1EDE970C}" type="presOf" srcId="{589186BE-3B3D-4C18-BA5A-6DADE7426192}" destId="{9AA35E34-ACA3-428E-8757-76139CE078F4}" srcOrd="0" destOrd="0" presId="urn:microsoft.com/office/officeart/2005/8/layout/vList5"/>
    <dgm:cxn modelId="{E53883E1-D1BD-4391-A352-B6B9DF2D0157}" type="presOf" srcId="{EA3A1FDB-95B9-451F-A875-1EE5FF9B01FE}" destId="{58A8BDB3-973F-4C0F-97C9-77C453DA2C55}" srcOrd="0" destOrd="0" presId="urn:microsoft.com/office/officeart/2005/8/layout/vList5"/>
    <dgm:cxn modelId="{8452A60B-D85C-409B-86C9-61024CED54F6}" type="presParOf" srcId="{D17D38D5-01C6-4868-80DF-45C586DE33D1}" destId="{79004015-5B08-42E6-89DF-765A3EA0EA0A}" srcOrd="0" destOrd="0" presId="urn:microsoft.com/office/officeart/2005/8/layout/vList5"/>
    <dgm:cxn modelId="{8AA8A918-54E6-4271-B947-0D7CC22C3E78}" type="presParOf" srcId="{79004015-5B08-42E6-89DF-765A3EA0EA0A}" destId="{08EC5EB2-CD31-4054-A0FF-210B8A882BD3}" srcOrd="0" destOrd="0" presId="urn:microsoft.com/office/officeart/2005/8/layout/vList5"/>
    <dgm:cxn modelId="{95C5113F-AF41-4E6A-AF37-02426E82DB76}" type="presParOf" srcId="{79004015-5B08-42E6-89DF-765A3EA0EA0A}" destId="{58A8BDB3-973F-4C0F-97C9-77C453DA2C55}" srcOrd="1" destOrd="0" presId="urn:microsoft.com/office/officeart/2005/8/layout/vList5"/>
    <dgm:cxn modelId="{D94A8C42-77D2-4CCB-B09E-1B5000D83BB2}" type="presParOf" srcId="{D17D38D5-01C6-4868-80DF-45C586DE33D1}" destId="{B4305092-93B7-4186-A150-F4627ECF2217}" srcOrd="1" destOrd="0" presId="urn:microsoft.com/office/officeart/2005/8/layout/vList5"/>
    <dgm:cxn modelId="{967E000E-C2BA-41A2-B04C-EBF03C8EE2D3}" type="presParOf" srcId="{D17D38D5-01C6-4868-80DF-45C586DE33D1}" destId="{725E59A2-19B1-4EBA-A425-6AB75239EE9D}" srcOrd="2" destOrd="0" presId="urn:microsoft.com/office/officeart/2005/8/layout/vList5"/>
    <dgm:cxn modelId="{1A8D2291-8142-4EF0-AA85-8AF8B5DD25C0}" type="presParOf" srcId="{725E59A2-19B1-4EBA-A425-6AB75239EE9D}" destId="{9AA35E34-ACA3-428E-8757-76139CE078F4}" srcOrd="0" destOrd="0" presId="urn:microsoft.com/office/officeart/2005/8/layout/vList5"/>
    <dgm:cxn modelId="{408D78C8-32DA-4DBE-B128-A90DB0AF9B3B}" type="presParOf" srcId="{725E59A2-19B1-4EBA-A425-6AB75239EE9D}" destId="{E9E5E5DB-3EEB-4E30-BDBB-F36B5A284EF2}" srcOrd="1" destOrd="0" presId="urn:microsoft.com/office/officeart/2005/8/layout/vList5"/>
    <dgm:cxn modelId="{AE4F1995-4D80-48D6-9545-5E28DF7D7D6D}" type="presParOf" srcId="{D17D38D5-01C6-4868-80DF-45C586DE33D1}" destId="{071EFCE4-1D34-4F52-99AB-9C9B23988412}" srcOrd="3" destOrd="0" presId="urn:microsoft.com/office/officeart/2005/8/layout/vList5"/>
    <dgm:cxn modelId="{90DBE010-0FD0-4226-A9E7-90C9766CFD75}" type="presParOf" srcId="{D17D38D5-01C6-4868-80DF-45C586DE33D1}" destId="{764C8BEE-187F-4D3A-A294-556291DCE472}" srcOrd="4" destOrd="0" presId="urn:microsoft.com/office/officeart/2005/8/layout/vList5"/>
    <dgm:cxn modelId="{4408FB25-8674-4B9B-8164-587F027A5D48}" type="presParOf" srcId="{764C8BEE-187F-4D3A-A294-556291DCE472}" destId="{067A1AEE-1162-4053-9282-B07B067A52C2}" srcOrd="0" destOrd="0" presId="urn:microsoft.com/office/officeart/2005/8/layout/vList5"/>
    <dgm:cxn modelId="{6ACDDA7D-83FB-406A-891B-098DDA51AB8E}" type="presParOf" srcId="{764C8BEE-187F-4D3A-A294-556291DCE472}" destId="{6B008E3D-33FB-4B9A-89E6-2CBEDA5E44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FB4DD-C268-4498-ADFD-5B4772276EE3}" type="doc">
      <dgm:prSet loTypeId="urn:microsoft.com/office/officeart/2005/8/layout/radial2#1" loCatId="relationship" qsTypeId="urn:microsoft.com/office/officeart/2005/8/quickstyle/simple1#6" qsCatId="simple" csTypeId="urn:microsoft.com/office/officeart/2005/8/colors/accent1_2#6" csCatId="accent1" phldr="1"/>
      <dgm:spPr/>
      <dgm:t>
        <a:bodyPr/>
        <a:lstStyle/>
        <a:p>
          <a:endParaRPr lang="en-GB"/>
        </a:p>
      </dgm:t>
    </dgm:pt>
    <dgm:pt modelId="{4526D211-3F32-450B-8603-EAEE47B0DE60}">
      <dgm:prSet phldrT="[Text]"/>
      <dgm:spPr/>
      <dgm:t>
        <a:bodyPr/>
        <a:lstStyle/>
        <a:p>
          <a:r>
            <a:rPr lang="en-GB" dirty="0"/>
            <a:t>Central NRL audit log</a:t>
          </a:r>
        </a:p>
      </dgm:t>
    </dgm:pt>
    <dgm:pt modelId="{51D9E8E1-AF50-498C-BA5C-0817086B0655}" type="parTrans" cxnId="{81144B11-1F4C-4988-A175-F5056791C479}">
      <dgm:prSet/>
      <dgm:spPr/>
      <dgm:t>
        <a:bodyPr/>
        <a:lstStyle/>
        <a:p>
          <a:endParaRPr lang="en-GB"/>
        </a:p>
      </dgm:t>
    </dgm:pt>
    <dgm:pt modelId="{1F8E5570-38A7-409B-B7AC-6AD1F9CFE14E}" type="sibTrans" cxnId="{81144B11-1F4C-4988-A175-F5056791C479}">
      <dgm:prSet/>
      <dgm:spPr/>
      <dgm:t>
        <a:bodyPr/>
        <a:lstStyle/>
        <a:p>
          <a:endParaRPr lang="en-GB"/>
        </a:p>
      </dgm:t>
    </dgm:pt>
    <dgm:pt modelId="{E97CAB4B-CA80-4156-BC22-78FC50BF08F5}">
      <dgm:prSet phldrT="[Text]" custT="1"/>
      <dgm:spPr/>
      <dgm:t>
        <a:bodyPr/>
        <a:lstStyle/>
        <a:p>
          <a:r>
            <a:rPr lang="en-GB" sz="1400" dirty="0"/>
            <a:t>All requests</a:t>
          </a:r>
        </a:p>
      </dgm:t>
    </dgm:pt>
    <dgm:pt modelId="{CC9FDE6D-088C-42D2-9911-13809539FB1A}" type="parTrans" cxnId="{7FB07A29-3DF8-42CF-91BC-8ADD3E8FA50C}">
      <dgm:prSet/>
      <dgm:spPr/>
      <dgm:t>
        <a:bodyPr/>
        <a:lstStyle/>
        <a:p>
          <a:endParaRPr lang="en-GB"/>
        </a:p>
      </dgm:t>
    </dgm:pt>
    <dgm:pt modelId="{6AC46C5D-D0FC-4E04-B5C2-341C67851279}" type="sibTrans" cxnId="{7FB07A29-3DF8-42CF-91BC-8ADD3E8FA50C}">
      <dgm:prSet/>
      <dgm:spPr/>
      <dgm:t>
        <a:bodyPr/>
        <a:lstStyle/>
        <a:p>
          <a:endParaRPr lang="en-GB"/>
        </a:p>
      </dgm:t>
    </dgm:pt>
    <dgm:pt modelId="{8C4A1E76-DE95-4432-B8F0-6E545A35EAE7}">
      <dgm:prSet phldrT="[Text]" custT="1"/>
      <dgm:spPr/>
      <dgm:t>
        <a:bodyPr/>
        <a:lstStyle/>
        <a:p>
          <a:r>
            <a:rPr lang="en-GB" sz="1400" dirty="0"/>
            <a:t>User, Org &amp; System details</a:t>
          </a:r>
        </a:p>
      </dgm:t>
    </dgm:pt>
    <dgm:pt modelId="{9348586B-AA98-4E9E-9456-BC17B794160C}" type="parTrans" cxnId="{BCB57C27-590E-4B19-9A7E-AAF232BC46D9}">
      <dgm:prSet/>
      <dgm:spPr/>
      <dgm:t>
        <a:bodyPr/>
        <a:lstStyle/>
        <a:p>
          <a:endParaRPr lang="en-GB"/>
        </a:p>
      </dgm:t>
    </dgm:pt>
    <dgm:pt modelId="{377671C8-F115-4593-B9E7-6999C75F49F0}" type="sibTrans" cxnId="{BCB57C27-590E-4B19-9A7E-AAF232BC46D9}">
      <dgm:prSet/>
      <dgm:spPr/>
      <dgm:t>
        <a:bodyPr/>
        <a:lstStyle/>
        <a:p>
          <a:endParaRPr lang="en-GB"/>
        </a:p>
      </dgm:t>
    </dgm:pt>
    <dgm:pt modelId="{450CED74-AE54-4E18-AB39-3EFA89362609}">
      <dgm:prSet phldrT="[Text]"/>
      <dgm:spPr/>
      <dgm:t>
        <a:bodyPr/>
        <a:lstStyle/>
        <a:p>
          <a:r>
            <a:rPr lang="en-GB" dirty="0"/>
            <a:t>Consumer audit log</a:t>
          </a:r>
        </a:p>
      </dgm:t>
    </dgm:pt>
    <dgm:pt modelId="{89E779F8-10B3-4D47-90CD-8D150F911049}" type="parTrans" cxnId="{8912683F-94F0-4FE0-AB1B-70004E11777B}">
      <dgm:prSet/>
      <dgm:spPr/>
      <dgm:t>
        <a:bodyPr/>
        <a:lstStyle/>
        <a:p>
          <a:endParaRPr lang="en-GB"/>
        </a:p>
      </dgm:t>
    </dgm:pt>
    <dgm:pt modelId="{1FFA634A-CE95-435E-A9C3-7D9F41A9617C}" type="sibTrans" cxnId="{8912683F-94F0-4FE0-AB1B-70004E11777B}">
      <dgm:prSet/>
      <dgm:spPr/>
      <dgm:t>
        <a:bodyPr/>
        <a:lstStyle/>
        <a:p>
          <a:endParaRPr lang="en-GB"/>
        </a:p>
      </dgm:t>
    </dgm:pt>
    <dgm:pt modelId="{96887671-408C-4BF4-A0FD-ABE287E80E28}">
      <dgm:prSet phldrT="[Text]" custT="1"/>
      <dgm:spPr/>
      <dgm:t>
        <a:bodyPr/>
        <a:lstStyle/>
        <a:p>
          <a:r>
            <a:rPr lang="en-GB" sz="1400" dirty="0"/>
            <a:t>Get &amp; Read requests</a:t>
          </a:r>
        </a:p>
      </dgm:t>
    </dgm:pt>
    <dgm:pt modelId="{D7EB4FE5-AD7C-4656-80E7-BF932B3EA318}" type="parTrans" cxnId="{8E878F8F-209B-4E85-83B9-B779926FEA8A}">
      <dgm:prSet/>
      <dgm:spPr/>
      <dgm:t>
        <a:bodyPr/>
        <a:lstStyle/>
        <a:p>
          <a:endParaRPr lang="en-GB"/>
        </a:p>
      </dgm:t>
    </dgm:pt>
    <dgm:pt modelId="{336549B8-F50F-4663-81DC-37534E9A6E3F}" type="sibTrans" cxnId="{8E878F8F-209B-4E85-83B9-B779926FEA8A}">
      <dgm:prSet/>
      <dgm:spPr/>
      <dgm:t>
        <a:bodyPr/>
        <a:lstStyle/>
        <a:p>
          <a:endParaRPr lang="en-GB"/>
        </a:p>
      </dgm:t>
    </dgm:pt>
    <dgm:pt modelId="{E3DDFBC7-949C-4618-9B5C-E63B0EAE6CE7}">
      <dgm:prSet phldrT="[Text]" custT="1"/>
      <dgm:spPr/>
      <dgm:t>
        <a:bodyPr/>
        <a:lstStyle/>
        <a:p>
          <a:r>
            <a:rPr lang="en-GB" sz="1400" dirty="0"/>
            <a:t>User, Org &amp; System details</a:t>
          </a:r>
        </a:p>
      </dgm:t>
    </dgm:pt>
    <dgm:pt modelId="{BB836C2C-039B-455E-BF87-0F68AF409FB5}" type="parTrans" cxnId="{1DC55A2E-0F94-4A14-B629-7E3FA6EBDBF5}">
      <dgm:prSet/>
      <dgm:spPr/>
      <dgm:t>
        <a:bodyPr/>
        <a:lstStyle/>
        <a:p>
          <a:endParaRPr lang="en-GB"/>
        </a:p>
      </dgm:t>
    </dgm:pt>
    <dgm:pt modelId="{FA0414D4-7EDF-45D9-8ACF-BEF0E458151F}" type="sibTrans" cxnId="{1DC55A2E-0F94-4A14-B629-7E3FA6EBDBF5}">
      <dgm:prSet/>
      <dgm:spPr/>
      <dgm:t>
        <a:bodyPr/>
        <a:lstStyle/>
        <a:p>
          <a:endParaRPr lang="en-GB"/>
        </a:p>
      </dgm:t>
    </dgm:pt>
    <dgm:pt modelId="{49C9BB4A-D59D-4399-A9E9-5765FBC59505}">
      <dgm:prSet phldrT="[Text]"/>
      <dgm:spPr/>
      <dgm:t>
        <a:bodyPr/>
        <a:lstStyle/>
        <a:p>
          <a:r>
            <a:rPr lang="en-GB" dirty="0"/>
            <a:t>Provider audit log</a:t>
          </a:r>
        </a:p>
      </dgm:t>
    </dgm:pt>
    <dgm:pt modelId="{872357DA-883A-48AC-BF7B-12B6017B0534}" type="parTrans" cxnId="{45CA8690-B3B9-4354-83B2-32FBAB1FBFEC}">
      <dgm:prSet/>
      <dgm:spPr/>
      <dgm:t>
        <a:bodyPr/>
        <a:lstStyle/>
        <a:p>
          <a:endParaRPr lang="en-GB"/>
        </a:p>
      </dgm:t>
    </dgm:pt>
    <dgm:pt modelId="{DAFF4C6D-C7D5-468A-BF84-E6B810B9BB16}" type="sibTrans" cxnId="{45CA8690-B3B9-4354-83B2-32FBAB1FBFEC}">
      <dgm:prSet/>
      <dgm:spPr/>
      <dgm:t>
        <a:bodyPr/>
        <a:lstStyle/>
        <a:p>
          <a:endParaRPr lang="en-GB"/>
        </a:p>
      </dgm:t>
    </dgm:pt>
    <dgm:pt modelId="{D0B268D4-529D-48CC-BDB7-E5E1394BB711}">
      <dgm:prSet phldrT="[Text]" custT="1"/>
      <dgm:spPr/>
      <dgm:t>
        <a:bodyPr/>
        <a:lstStyle/>
        <a:p>
          <a:r>
            <a:rPr lang="en-GB" sz="1400" dirty="0"/>
            <a:t>Post, Patch, Get &amp; Delete requests</a:t>
          </a:r>
        </a:p>
      </dgm:t>
    </dgm:pt>
    <dgm:pt modelId="{CB339BEA-6781-46D8-8241-9864A0628A97}" type="parTrans" cxnId="{F938BA91-C2E0-4776-A37D-5559E6C0A3DB}">
      <dgm:prSet/>
      <dgm:spPr/>
      <dgm:t>
        <a:bodyPr/>
        <a:lstStyle/>
        <a:p>
          <a:endParaRPr lang="en-GB"/>
        </a:p>
      </dgm:t>
    </dgm:pt>
    <dgm:pt modelId="{031EA920-D774-4E65-A3E1-DB6667C5F788}" type="sibTrans" cxnId="{F938BA91-C2E0-4776-A37D-5559E6C0A3DB}">
      <dgm:prSet/>
      <dgm:spPr/>
      <dgm:t>
        <a:bodyPr/>
        <a:lstStyle/>
        <a:p>
          <a:endParaRPr lang="en-GB"/>
        </a:p>
      </dgm:t>
    </dgm:pt>
    <dgm:pt modelId="{7AA29F10-3FBE-47E9-96D2-EE9D48D6EA26}">
      <dgm:prSet phldrT="[Text]" custT="1"/>
      <dgm:spPr/>
      <dgm:t>
        <a:bodyPr/>
        <a:lstStyle/>
        <a:p>
          <a:r>
            <a:rPr lang="en-GB" sz="1400" dirty="0"/>
            <a:t>NHS Number</a:t>
          </a:r>
        </a:p>
      </dgm:t>
    </dgm:pt>
    <dgm:pt modelId="{3D2BE6FB-2E3E-44CC-B477-B69CA3871FBF}" type="parTrans" cxnId="{9C628A32-A97F-4684-9F2C-F47B94C3BB13}">
      <dgm:prSet/>
      <dgm:spPr/>
      <dgm:t>
        <a:bodyPr/>
        <a:lstStyle/>
        <a:p>
          <a:endParaRPr lang="en-GB"/>
        </a:p>
      </dgm:t>
    </dgm:pt>
    <dgm:pt modelId="{7559E643-9B95-4909-812A-63F633CC03FB}" type="sibTrans" cxnId="{9C628A32-A97F-4684-9F2C-F47B94C3BB13}">
      <dgm:prSet/>
      <dgm:spPr/>
      <dgm:t>
        <a:bodyPr/>
        <a:lstStyle/>
        <a:p>
          <a:endParaRPr lang="en-GB"/>
        </a:p>
      </dgm:t>
    </dgm:pt>
    <dgm:pt modelId="{438CCB40-C664-430D-B42C-ED1FB6D0762D}">
      <dgm:prSet phldrT="[Text]" custT="1"/>
      <dgm:spPr/>
      <dgm:t>
        <a:bodyPr/>
        <a:lstStyle/>
        <a:p>
          <a:r>
            <a:rPr lang="en-GB" sz="1400" dirty="0"/>
            <a:t>Response outcome and body</a:t>
          </a:r>
        </a:p>
      </dgm:t>
    </dgm:pt>
    <dgm:pt modelId="{6B1AC8C7-28FD-48BB-8498-FF356B3E43C5}" type="parTrans" cxnId="{69C38BF1-D6E6-4D56-8DC5-DC4EBB2D07B6}">
      <dgm:prSet/>
      <dgm:spPr/>
      <dgm:t>
        <a:bodyPr/>
        <a:lstStyle/>
        <a:p>
          <a:endParaRPr lang="en-GB"/>
        </a:p>
      </dgm:t>
    </dgm:pt>
    <dgm:pt modelId="{7462340D-BA39-4805-A910-5E560B2AF8F9}" type="sibTrans" cxnId="{69C38BF1-D6E6-4D56-8DC5-DC4EBB2D07B6}">
      <dgm:prSet/>
      <dgm:spPr/>
      <dgm:t>
        <a:bodyPr/>
        <a:lstStyle/>
        <a:p>
          <a:endParaRPr lang="en-GB"/>
        </a:p>
      </dgm:t>
    </dgm:pt>
    <dgm:pt modelId="{190EC452-4159-41C8-B3E5-6C59075155DD}">
      <dgm:prSet phldrT="[Text]" custT="1"/>
      <dgm:spPr/>
      <dgm:t>
        <a:bodyPr/>
        <a:lstStyle/>
        <a:p>
          <a:r>
            <a:rPr lang="en-GB" sz="1400" dirty="0"/>
            <a:t>NHS number</a:t>
          </a:r>
        </a:p>
      </dgm:t>
    </dgm:pt>
    <dgm:pt modelId="{C69BA28D-423D-40EF-BFF5-0F2EAA33E374}" type="parTrans" cxnId="{ECE8EA03-04E0-42ED-A764-C2B653606718}">
      <dgm:prSet/>
      <dgm:spPr/>
      <dgm:t>
        <a:bodyPr/>
        <a:lstStyle/>
        <a:p>
          <a:endParaRPr lang="en-GB"/>
        </a:p>
      </dgm:t>
    </dgm:pt>
    <dgm:pt modelId="{BF474896-2461-4FDC-BE2C-FB9D8E9105A3}" type="sibTrans" cxnId="{ECE8EA03-04E0-42ED-A764-C2B653606718}">
      <dgm:prSet/>
      <dgm:spPr/>
      <dgm:t>
        <a:bodyPr/>
        <a:lstStyle/>
        <a:p>
          <a:endParaRPr lang="en-GB"/>
        </a:p>
      </dgm:t>
    </dgm:pt>
    <dgm:pt modelId="{DAFFF88F-0D49-44A0-B290-C972BCA71C9B}">
      <dgm:prSet phldrT="[Text]" custT="1"/>
      <dgm:spPr/>
      <dgm:t>
        <a:bodyPr/>
        <a:lstStyle/>
        <a:p>
          <a:r>
            <a:rPr lang="en-GB" sz="1400" dirty="0"/>
            <a:t>User, Org &amp; System details</a:t>
          </a:r>
        </a:p>
      </dgm:t>
    </dgm:pt>
    <dgm:pt modelId="{4F96029C-6510-44EE-AD8A-A864DD67607A}" type="parTrans" cxnId="{F58A700C-6441-402E-BEB7-A926D85BC9A5}">
      <dgm:prSet/>
      <dgm:spPr/>
      <dgm:t>
        <a:bodyPr/>
        <a:lstStyle/>
        <a:p>
          <a:endParaRPr lang="en-GB"/>
        </a:p>
      </dgm:t>
    </dgm:pt>
    <dgm:pt modelId="{B2B9E303-E800-4601-95D9-EB7C20AC3A13}" type="sibTrans" cxnId="{F58A700C-6441-402E-BEB7-A926D85BC9A5}">
      <dgm:prSet/>
      <dgm:spPr/>
      <dgm:t>
        <a:bodyPr/>
        <a:lstStyle/>
        <a:p>
          <a:endParaRPr lang="en-GB"/>
        </a:p>
      </dgm:t>
    </dgm:pt>
    <dgm:pt modelId="{C0EB2AB8-5AA4-46BD-B639-5BF6997EB41D}">
      <dgm:prSet phldrT="[Text]" custT="1"/>
      <dgm:spPr/>
      <dgm:t>
        <a:bodyPr/>
        <a:lstStyle/>
        <a:p>
          <a:r>
            <a:rPr lang="en-GB" sz="1400" dirty="0"/>
            <a:t>NHS number</a:t>
          </a:r>
        </a:p>
      </dgm:t>
    </dgm:pt>
    <dgm:pt modelId="{27599CA9-A566-4DA9-A764-DFDB283495AC}" type="parTrans" cxnId="{9A62D267-8C49-4D41-973C-22461748096E}">
      <dgm:prSet/>
      <dgm:spPr/>
      <dgm:t>
        <a:bodyPr/>
        <a:lstStyle/>
        <a:p>
          <a:endParaRPr lang="en-GB"/>
        </a:p>
      </dgm:t>
    </dgm:pt>
    <dgm:pt modelId="{A0BD059A-2310-4D5A-A6FA-968DF468A7A7}" type="sibTrans" cxnId="{9A62D267-8C49-4D41-973C-22461748096E}">
      <dgm:prSet/>
      <dgm:spPr/>
      <dgm:t>
        <a:bodyPr/>
        <a:lstStyle/>
        <a:p>
          <a:endParaRPr lang="en-GB"/>
        </a:p>
      </dgm:t>
    </dgm:pt>
    <dgm:pt modelId="{451B4C1B-C7E4-49A1-9AAE-47C74B826C1F}">
      <dgm:prSet phldrT="[Text]" custT="1"/>
      <dgm:spPr/>
      <dgm:t>
        <a:bodyPr/>
        <a:lstStyle/>
        <a:p>
          <a:r>
            <a:rPr lang="en-GB" sz="1400" dirty="0"/>
            <a:t>Response outcome and body</a:t>
          </a:r>
        </a:p>
      </dgm:t>
    </dgm:pt>
    <dgm:pt modelId="{7D9EF8CA-C6CD-47AB-802E-5AAFABF30D0B}" type="parTrans" cxnId="{33BC7A11-55DE-42F6-BB52-FE9ABB6729B2}">
      <dgm:prSet/>
      <dgm:spPr/>
      <dgm:t>
        <a:bodyPr/>
        <a:lstStyle/>
        <a:p>
          <a:endParaRPr lang="en-GB"/>
        </a:p>
      </dgm:t>
    </dgm:pt>
    <dgm:pt modelId="{853CAB46-7517-47D8-8C13-CF4BA8798ADC}" type="sibTrans" cxnId="{33BC7A11-55DE-42F6-BB52-FE9ABB6729B2}">
      <dgm:prSet/>
      <dgm:spPr/>
      <dgm:t>
        <a:bodyPr/>
        <a:lstStyle/>
        <a:p>
          <a:endParaRPr lang="en-GB"/>
        </a:p>
      </dgm:t>
    </dgm:pt>
    <dgm:pt modelId="{9C285DE7-5605-4E3E-9DF0-9717817F43E3}" type="pres">
      <dgm:prSet presAssocID="{378FB4DD-C268-4498-ADFD-5B4772276EE3}" presName="composite" presStyleCnt="0">
        <dgm:presLayoutVars>
          <dgm:chMax val="5"/>
          <dgm:dir/>
          <dgm:animLvl val="ctr"/>
          <dgm:resizeHandles val="exact"/>
        </dgm:presLayoutVars>
      </dgm:prSet>
      <dgm:spPr/>
    </dgm:pt>
    <dgm:pt modelId="{712CE359-2528-49D6-82D1-27C72FB12346}" type="pres">
      <dgm:prSet presAssocID="{378FB4DD-C268-4498-ADFD-5B4772276EE3}" presName="cycle" presStyleCnt="0"/>
      <dgm:spPr/>
    </dgm:pt>
    <dgm:pt modelId="{4D0C1B32-AF9D-45B0-8AA3-F07B324E59D6}" type="pres">
      <dgm:prSet presAssocID="{378FB4DD-C268-4498-ADFD-5B4772276EE3}" presName="centerShape" presStyleCnt="0"/>
      <dgm:spPr/>
    </dgm:pt>
    <dgm:pt modelId="{8C5ADDF8-DDEF-4C52-9B07-84738D466FDF}" type="pres">
      <dgm:prSet presAssocID="{378FB4DD-C268-4498-ADFD-5B4772276EE3}" presName="connSite" presStyleLbl="node1" presStyleIdx="0" presStyleCnt="4"/>
      <dgm:spPr/>
    </dgm:pt>
    <dgm:pt modelId="{535EF03F-E7F0-478E-A46A-4BB4B7BA41FA}" type="pres">
      <dgm:prSet presAssocID="{378FB4DD-C268-4498-ADFD-5B4772276EE3}" presName="visible" presStyleLbl="node1" presStyleIdx="0" presStyleCnt="4"/>
      <dgm:spPr/>
    </dgm:pt>
    <dgm:pt modelId="{48EC945F-5606-4D02-9788-C488BF43D02D}" type="pres">
      <dgm:prSet presAssocID="{51D9E8E1-AF50-498C-BA5C-0817086B0655}" presName="Name25" presStyleLbl="parChTrans1D1" presStyleIdx="0" presStyleCnt="3"/>
      <dgm:spPr/>
    </dgm:pt>
    <dgm:pt modelId="{D3845A8C-472B-4FDC-8455-A44DE0376E43}" type="pres">
      <dgm:prSet presAssocID="{4526D211-3F32-450B-8603-EAEE47B0DE60}" presName="node" presStyleCnt="0"/>
      <dgm:spPr/>
    </dgm:pt>
    <dgm:pt modelId="{0F3F432B-20E7-4236-8B6C-4D8684CF2A1B}" type="pres">
      <dgm:prSet presAssocID="{4526D211-3F32-450B-8603-EAEE47B0DE60}" presName="parentNode" presStyleLbl="node1" presStyleIdx="1" presStyleCnt="4">
        <dgm:presLayoutVars>
          <dgm:chMax val="1"/>
          <dgm:bulletEnabled val="1"/>
        </dgm:presLayoutVars>
      </dgm:prSet>
      <dgm:spPr/>
    </dgm:pt>
    <dgm:pt modelId="{6E38BE57-7821-49C4-8DC3-49C498E566EB}" type="pres">
      <dgm:prSet presAssocID="{4526D211-3F32-450B-8603-EAEE47B0DE60}" presName="childNode" presStyleLbl="revTx" presStyleIdx="0" presStyleCnt="3">
        <dgm:presLayoutVars>
          <dgm:bulletEnabled val="1"/>
        </dgm:presLayoutVars>
      </dgm:prSet>
      <dgm:spPr/>
    </dgm:pt>
    <dgm:pt modelId="{BD362695-B3F5-4869-94E8-63D90D239005}" type="pres">
      <dgm:prSet presAssocID="{89E779F8-10B3-4D47-90CD-8D150F911049}" presName="Name25" presStyleLbl="parChTrans1D1" presStyleIdx="1" presStyleCnt="3"/>
      <dgm:spPr/>
    </dgm:pt>
    <dgm:pt modelId="{78DDD60B-F852-4B05-A0B9-B39B8682C82E}" type="pres">
      <dgm:prSet presAssocID="{450CED74-AE54-4E18-AB39-3EFA89362609}" presName="node" presStyleCnt="0"/>
      <dgm:spPr/>
    </dgm:pt>
    <dgm:pt modelId="{7E1DCE6A-72F0-491B-B594-7E5EA8DD16B8}" type="pres">
      <dgm:prSet presAssocID="{450CED74-AE54-4E18-AB39-3EFA89362609}" presName="parentNode" presStyleLbl="node1" presStyleIdx="2" presStyleCnt="4">
        <dgm:presLayoutVars>
          <dgm:chMax val="1"/>
          <dgm:bulletEnabled val="1"/>
        </dgm:presLayoutVars>
      </dgm:prSet>
      <dgm:spPr/>
    </dgm:pt>
    <dgm:pt modelId="{BA0CBB22-1F8C-48E6-AA18-7B93D76B72FA}" type="pres">
      <dgm:prSet presAssocID="{450CED74-AE54-4E18-AB39-3EFA89362609}" presName="childNode" presStyleLbl="revTx" presStyleIdx="1" presStyleCnt="3">
        <dgm:presLayoutVars>
          <dgm:bulletEnabled val="1"/>
        </dgm:presLayoutVars>
      </dgm:prSet>
      <dgm:spPr/>
    </dgm:pt>
    <dgm:pt modelId="{0CFF1F94-F4A8-48ED-B3EF-3EDA0F604D36}" type="pres">
      <dgm:prSet presAssocID="{872357DA-883A-48AC-BF7B-12B6017B0534}" presName="Name25" presStyleLbl="parChTrans1D1" presStyleIdx="2" presStyleCnt="3"/>
      <dgm:spPr/>
    </dgm:pt>
    <dgm:pt modelId="{398E2BD4-8CA5-4914-8006-7C26FDE8107B}" type="pres">
      <dgm:prSet presAssocID="{49C9BB4A-D59D-4399-A9E9-5765FBC59505}" presName="node" presStyleCnt="0"/>
      <dgm:spPr/>
    </dgm:pt>
    <dgm:pt modelId="{02A36F65-5A5E-4B09-8A8A-5044895BFB21}" type="pres">
      <dgm:prSet presAssocID="{49C9BB4A-D59D-4399-A9E9-5765FBC59505}" presName="parentNode" presStyleLbl="node1" presStyleIdx="3" presStyleCnt="4" custLinFactNeighborY="13537">
        <dgm:presLayoutVars>
          <dgm:chMax val="1"/>
          <dgm:bulletEnabled val="1"/>
        </dgm:presLayoutVars>
      </dgm:prSet>
      <dgm:spPr/>
    </dgm:pt>
    <dgm:pt modelId="{86677AE8-7022-48A7-AF46-D344B6F4B521}" type="pres">
      <dgm:prSet presAssocID="{49C9BB4A-D59D-4399-A9E9-5765FBC59505}" presName="childNode" presStyleLbl="revTx" presStyleIdx="2" presStyleCnt="3">
        <dgm:presLayoutVars>
          <dgm:bulletEnabled val="1"/>
        </dgm:presLayoutVars>
      </dgm:prSet>
      <dgm:spPr/>
    </dgm:pt>
  </dgm:ptLst>
  <dgm:cxnLst>
    <dgm:cxn modelId="{ECE8EA03-04E0-42ED-A764-C2B653606718}" srcId="{450CED74-AE54-4E18-AB39-3EFA89362609}" destId="{190EC452-4159-41C8-B3E5-6C59075155DD}" srcOrd="3" destOrd="0" parTransId="{C69BA28D-423D-40EF-BFF5-0F2EAA33E374}" sibTransId="{BF474896-2461-4FDC-BE2C-FB9D8E9105A3}"/>
    <dgm:cxn modelId="{0F040007-1F7C-4B14-B245-8D100296D9B7}" type="presOf" srcId="{8C4A1E76-DE95-4432-B8F0-6E545A35EAE7}" destId="{6E38BE57-7821-49C4-8DC3-49C498E566EB}" srcOrd="0" destOrd="1" presId="urn:microsoft.com/office/officeart/2005/8/layout/radial2#1"/>
    <dgm:cxn modelId="{FF3DBA0B-AFED-4A12-9E82-0319FBF16DCC}" type="presOf" srcId="{7AA29F10-3FBE-47E9-96D2-EE9D48D6EA26}" destId="{6E38BE57-7821-49C4-8DC3-49C498E566EB}" srcOrd="0" destOrd="2" presId="urn:microsoft.com/office/officeart/2005/8/layout/radial2#1"/>
    <dgm:cxn modelId="{F58A700C-6441-402E-BEB7-A926D85BC9A5}" srcId="{49C9BB4A-D59D-4399-A9E9-5765FBC59505}" destId="{DAFFF88F-0D49-44A0-B290-C972BCA71C9B}" srcOrd="1" destOrd="0" parTransId="{4F96029C-6510-44EE-AD8A-A864DD67607A}" sibTransId="{B2B9E303-E800-4601-95D9-EB7C20AC3A13}"/>
    <dgm:cxn modelId="{81144B11-1F4C-4988-A175-F5056791C479}" srcId="{378FB4DD-C268-4498-ADFD-5B4772276EE3}" destId="{4526D211-3F32-450B-8603-EAEE47B0DE60}" srcOrd="0" destOrd="0" parTransId="{51D9E8E1-AF50-498C-BA5C-0817086B0655}" sibTransId="{1F8E5570-38A7-409B-B7AC-6AD1F9CFE14E}"/>
    <dgm:cxn modelId="{33BC7A11-55DE-42F6-BB52-FE9ABB6729B2}" srcId="{49C9BB4A-D59D-4399-A9E9-5765FBC59505}" destId="{451B4C1B-C7E4-49A1-9AAE-47C74B826C1F}" srcOrd="3" destOrd="0" parTransId="{7D9EF8CA-C6CD-47AB-802E-5AAFABF30D0B}" sibTransId="{853CAB46-7517-47D8-8C13-CF4BA8798ADC}"/>
    <dgm:cxn modelId="{72A30616-695F-40B5-8D96-2735B4F98ED5}" type="presOf" srcId="{89E779F8-10B3-4D47-90CD-8D150F911049}" destId="{BD362695-B3F5-4869-94E8-63D90D239005}" srcOrd="0" destOrd="0" presId="urn:microsoft.com/office/officeart/2005/8/layout/radial2#1"/>
    <dgm:cxn modelId="{4FA6D01C-9052-424B-8198-38130641D8DB}" type="presOf" srcId="{872357DA-883A-48AC-BF7B-12B6017B0534}" destId="{0CFF1F94-F4A8-48ED-B3EF-3EDA0F604D36}" srcOrd="0" destOrd="0" presId="urn:microsoft.com/office/officeart/2005/8/layout/radial2#1"/>
    <dgm:cxn modelId="{7F84861F-6A60-4C61-BCD9-216A031D1508}" type="presOf" srcId="{190EC452-4159-41C8-B3E5-6C59075155DD}" destId="{BA0CBB22-1F8C-48E6-AA18-7B93D76B72FA}" srcOrd="0" destOrd="3" presId="urn:microsoft.com/office/officeart/2005/8/layout/radial2#1"/>
    <dgm:cxn modelId="{BCB57C27-590E-4B19-9A7E-AAF232BC46D9}" srcId="{4526D211-3F32-450B-8603-EAEE47B0DE60}" destId="{8C4A1E76-DE95-4432-B8F0-6E545A35EAE7}" srcOrd="1" destOrd="0" parTransId="{9348586B-AA98-4E9E-9456-BC17B794160C}" sibTransId="{377671C8-F115-4593-B9E7-6999C75F49F0}"/>
    <dgm:cxn modelId="{7FB07A29-3DF8-42CF-91BC-8ADD3E8FA50C}" srcId="{4526D211-3F32-450B-8603-EAEE47B0DE60}" destId="{E97CAB4B-CA80-4156-BC22-78FC50BF08F5}" srcOrd="0" destOrd="0" parTransId="{CC9FDE6D-088C-42D2-9911-13809539FB1A}" sibTransId="{6AC46C5D-D0FC-4E04-B5C2-341C67851279}"/>
    <dgm:cxn modelId="{1DC55A2E-0F94-4A14-B629-7E3FA6EBDBF5}" srcId="{450CED74-AE54-4E18-AB39-3EFA89362609}" destId="{E3DDFBC7-949C-4618-9B5C-E63B0EAE6CE7}" srcOrd="1" destOrd="0" parTransId="{BB836C2C-039B-455E-BF87-0F68AF409FB5}" sibTransId="{FA0414D4-7EDF-45D9-8ACF-BEF0E458151F}"/>
    <dgm:cxn modelId="{9C628A32-A97F-4684-9F2C-F47B94C3BB13}" srcId="{4526D211-3F32-450B-8603-EAEE47B0DE60}" destId="{7AA29F10-3FBE-47E9-96D2-EE9D48D6EA26}" srcOrd="2" destOrd="0" parTransId="{3D2BE6FB-2E3E-44CC-B477-B69CA3871FBF}" sibTransId="{7559E643-9B95-4909-812A-63F633CC03FB}"/>
    <dgm:cxn modelId="{1FDA3933-22E4-4019-BEE2-B6CBC1739668}" type="presOf" srcId="{96887671-408C-4BF4-A0FD-ABE287E80E28}" destId="{BA0CBB22-1F8C-48E6-AA18-7B93D76B72FA}" srcOrd="0" destOrd="0" presId="urn:microsoft.com/office/officeart/2005/8/layout/radial2#1"/>
    <dgm:cxn modelId="{967C5D3E-191D-4BEA-8BBB-25193B281694}" type="presOf" srcId="{378FB4DD-C268-4498-ADFD-5B4772276EE3}" destId="{9C285DE7-5605-4E3E-9DF0-9717817F43E3}" srcOrd="0" destOrd="0" presId="urn:microsoft.com/office/officeart/2005/8/layout/radial2#1"/>
    <dgm:cxn modelId="{8912683F-94F0-4FE0-AB1B-70004E11777B}" srcId="{378FB4DD-C268-4498-ADFD-5B4772276EE3}" destId="{450CED74-AE54-4E18-AB39-3EFA89362609}" srcOrd="1" destOrd="0" parTransId="{89E779F8-10B3-4D47-90CD-8D150F911049}" sibTransId="{1FFA634A-CE95-435E-A9C3-7D9F41A9617C}"/>
    <dgm:cxn modelId="{78E2495B-4C7B-4D27-A493-E27A542A6CE1}" type="presOf" srcId="{D0B268D4-529D-48CC-BDB7-E5E1394BB711}" destId="{86677AE8-7022-48A7-AF46-D344B6F4B521}" srcOrd="0" destOrd="0" presId="urn:microsoft.com/office/officeart/2005/8/layout/radial2#1"/>
    <dgm:cxn modelId="{9A62D267-8C49-4D41-973C-22461748096E}" srcId="{49C9BB4A-D59D-4399-A9E9-5765FBC59505}" destId="{C0EB2AB8-5AA4-46BD-B639-5BF6997EB41D}" srcOrd="2" destOrd="0" parTransId="{27599CA9-A566-4DA9-A764-DFDB283495AC}" sibTransId="{A0BD059A-2310-4D5A-A6FA-968DF468A7A7}"/>
    <dgm:cxn modelId="{DE0EC66C-3DCB-4741-B78A-D91C8662C923}" type="presOf" srcId="{E97CAB4B-CA80-4156-BC22-78FC50BF08F5}" destId="{6E38BE57-7821-49C4-8DC3-49C498E566EB}" srcOrd="0" destOrd="0" presId="urn:microsoft.com/office/officeart/2005/8/layout/radial2#1"/>
    <dgm:cxn modelId="{05719084-4975-4BB4-A486-EAA4DBBCC3AE}" type="presOf" srcId="{438CCB40-C664-430D-B42C-ED1FB6D0762D}" destId="{BA0CBB22-1F8C-48E6-AA18-7B93D76B72FA}" srcOrd="0" destOrd="2" presId="urn:microsoft.com/office/officeart/2005/8/layout/radial2#1"/>
    <dgm:cxn modelId="{0C04028E-5ADA-4593-B649-D55AC79A6AA6}" type="presOf" srcId="{4526D211-3F32-450B-8603-EAEE47B0DE60}" destId="{0F3F432B-20E7-4236-8B6C-4D8684CF2A1B}" srcOrd="0" destOrd="0" presId="urn:microsoft.com/office/officeart/2005/8/layout/radial2#1"/>
    <dgm:cxn modelId="{8E878F8F-209B-4E85-83B9-B779926FEA8A}" srcId="{450CED74-AE54-4E18-AB39-3EFA89362609}" destId="{96887671-408C-4BF4-A0FD-ABE287E80E28}" srcOrd="0" destOrd="0" parTransId="{D7EB4FE5-AD7C-4656-80E7-BF932B3EA318}" sibTransId="{336549B8-F50F-4663-81DC-37534E9A6E3F}"/>
    <dgm:cxn modelId="{45CA8690-B3B9-4354-83B2-32FBAB1FBFEC}" srcId="{378FB4DD-C268-4498-ADFD-5B4772276EE3}" destId="{49C9BB4A-D59D-4399-A9E9-5765FBC59505}" srcOrd="2" destOrd="0" parTransId="{872357DA-883A-48AC-BF7B-12B6017B0534}" sibTransId="{DAFF4C6D-C7D5-468A-BF84-E6B810B9BB16}"/>
    <dgm:cxn modelId="{F938BA91-C2E0-4776-A37D-5559E6C0A3DB}" srcId="{49C9BB4A-D59D-4399-A9E9-5765FBC59505}" destId="{D0B268D4-529D-48CC-BDB7-E5E1394BB711}" srcOrd="0" destOrd="0" parTransId="{CB339BEA-6781-46D8-8241-9864A0628A97}" sibTransId="{031EA920-D774-4E65-A3E1-DB6667C5F788}"/>
    <dgm:cxn modelId="{9D291C9C-24A7-4BF1-8578-4E7EEAA4FA71}" type="presOf" srcId="{451B4C1B-C7E4-49A1-9AAE-47C74B826C1F}" destId="{86677AE8-7022-48A7-AF46-D344B6F4B521}" srcOrd="0" destOrd="3" presId="urn:microsoft.com/office/officeart/2005/8/layout/radial2#1"/>
    <dgm:cxn modelId="{A6BC7CC8-687A-44B6-973B-5A40C97B4A41}" type="presOf" srcId="{C0EB2AB8-5AA4-46BD-B639-5BF6997EB41D}" destId="{86677AE8-7022-48A7-AF46-D344B6F4B521}" srcOrd="0" destOrd="2" presId="urn:microsoft.com/office/officeart/2005/8/layout/radial2#1"/>
    <dgm:cxn modelId="{507994E0-E349-476D-B13F-67650DA937E2}" type="presOf" srcId="{49C9BB4A-D59D-4399-A9E9-5765FBC59505}" destId="{02A36F65-5A5E-4B09-8A8A-5044895BFB21}" srcOrd="0" destOrd="0" presId="urn:microsoft.com/office/officeart/2005/8/layout/radial2#1"/>
    <dgm:cxn modelId="{69C38BF1-D6E6-4D56-8DC5-DC4EBB2D07B6}" srcId="{450CED74-AE54-4E18-AB39-3EFA89362609}" destId="{438CCB40-C664-430D-B42C-ED1FB6D0762D}" srcOrd="2" destOrd="0" parTransId="{6B1AC8C7-28FD-48BB-8498-FF356B3E43C5}" sibTransId="{7462340D-BA39-4805-A910-5E560B2AF8F9}"/>
    <dgm:cxn modelId="{DA6A16FB-65B8-4B93-BFE9-97BC7601B8EE}" type="presOf" srcId="{450CED74-AE54-4E18-AB39-3EFA89362609}" destId="{7E1DCE6A-72F0-491B-B594-7E5EA8DD16B8}" srcOrd="0" destOrd="0" presId="urn:microsoft.com/office/officeart/2005/8/layout/radial2#1"/>
    <dgm:cxn modelId="{CA7F1FFD-348E-4AE8-A553-555EEAC87A21}" type="presOf" srcId="{DAFFF88F-0D49-44A0-B290-C972BCA71C9B}" destId="{86677AE8-7022-48A7-AF46-D344B6F4B521}" srcOrd="0" destOrd="1" presId="urn:microsoft.com/office/officeart/2005/8/layout/radial2#1"/>
    <dgm:cxn modelId="{9A593EFE-C970-40A2-8EFD-E03EECB5390F}" type="presOf" srcId="{E3DDFBC7-949C-4618-9B5C-E63B0EAE6CE7}" destId="{BA0CBB22-1F8C-48E6-AA18-7B93D76B72FA}" srcOrd="0" destOrd="1" presId="urn:microsoft.com/office/officeart/2005/8/layout/radial2#1"/>
    <dgm:cxn modelId="{AC60CDFE-79B7-4B7E-9ADB-CE7511F87F5B}" type="presOf" srcId="{51D9E8E1-AF50-498C-BA5C-0817086B0655}" destId="{48EC945F-5606-4D02-9788-C488BF43D02D}" srcOrd="0" destOrd="0" presId="urn:microsoft.com/office/officeart/2005/8/layout/radial2#1"/>
    <dgm:cxn modelId="{B6BE0A93-027C-41FA-9951-589130C5FC02}" type="presParOf" srcId="{9C285DE7-5605-4E3E-9DF0-9717817F43E3}" destId="{712CE359-2528-49D6-82D1-27C72FB12346}" srcOrd="0" destOrd="0" presId="urn:microsoft.com/office/officeart/2005/8/layout/radial2#1"/>
    <dgm:cxn modelId="{15F39A28-413E-43CF-BC88-662E6FA356CC}" type="presParOf" srcId="{712CE359-2528-49D6-82D1-27C72FB12346}" destId="{4D0C1B32-AF9D-45B0-8AA3-F07B324E59D6}" srcOrd="0" destOrd="0" presId="urn:microsoft.com/office/officeart/2005/8/layout/radial2#1"/>
    <dgm:cxn modelId="{BD577D82-CCA3-4193-9C1F-7F1D95629593}" type="presParOf" srcId="{4D0C1B32-AF9D-45B0-8AA3-F07B324E59D6}" destId="{8C5ADDF8-DDEF-4C52-9B07-84738D466FDF}" srcOrd="0" destOrd="0" presId="urn:microsoft.com/office/officeart/2005/8/layout/radial2#1"/>
    <dgm:cxn modelId="{3722E41E-A92B-4B12-B7C1-40974D3DEE49}" type="presParOf" srcId="{4D0C1B32-AF9D-45B0-8AA3-F07B324E59D6}" destId="{535EF03F-E7F0-478E-A46A-4BB4B7BA41FA}" srcOrd="1" destOrd="0" presId="urn:microsoft.com/office/officeart/2005/8/layout/radial2#1"/>
    <dgm:cxn modelId="{7FEF7792-CEE8-4790-8863-12E24BCC646C}" type="presParOf" srcId="{712CE359-2528-49D6-82D1-27C72FB12346}" destId="{48EC945F-5606-4D02-9788-C488BF43D02D}" srcOrd="1" destOrd="0" presId="urn:microsoft.com/office/officeart/2005/8/layout/radial2#1"/>
    <dgm:cxn modelId="{536B6955-1F28-42F2-96A3-B292C55F4D6B}" type="presParOf" srcId="{712CE359-2528-49D6-82D1-27C72FB12346}" destId="{D3845A8C-472B-4FDC-8455-A44DE0376E43}" srcOrd="2" destOrd="0" presId="urn:microsoft.com/office/officeart/2005/8/layout/radial2#1"/>
    <dgm:cxn modelId="{B0B930DD-A9D0-4C13-8383-AA2294B1E7BE}" type="presParOf" srcId="{D3845A8C-472B-4FDC-8455-A44DE0376E43}" destId="{0F3F432B-20E7-4236-8B6C-4D8684CF2A1B}" srcOrd="0" destOrd="0" presId="urn:microsoft.com/office/officeart/2005/8/layout/radial2#1"/>
    <dgm:cxn modelId="{670E4E88-280E-4A57-86E6-FBB7FFFA5187}" type="presParOf" srcId="{D3845A8C-472B-4FDC-8455-A44DE0376E43}" destId="{6E38BE57-7821-49C4-8DC3-49C498E566EB}" srcOrd="1" destOrd="0" presId="urn:microsoft.com/office/officeart/2005/8/layout/radial2#1"/>
    <dgm:cxn modelId="{8CFD0317-3897-482B-97A0-22F971AC3274}" type="presParOf" srcId="{712CE359-2528-49D6-82D1-27C72FB12346}" destId="{BD362695-B3F5-4869-94E8-63D90D239005}" srcOrd="3" destOrd="0" presId="urn:microsoft.com/office/officeart/2005/8/layout/radial2#1"/>
    <dgm:cxn modelId="{45C85DBD-FF81-442A-87A5-B1CAF25DBAE7}" type="presParOf" srcId="{712CE359-2528-49D6-82D1-27C72FB12346}" destId="{78DDD60B-F852-4B05-A0B9-B39B8682C82E}" srcOrd="4" destOrd="0" presId="urn:microsoft.com/office/officeart/2005/8/layout/radial2#1"/>
    <dgm:cxn modelId="{5B0EF009-3C21-4029-A393-9904AF587CBD}" type="presParOf" srcId="{78DDD60B-F852-4B05-A0B9-B39B8682C82E}" destId="{7E1DCE6A-72F0-491B-B594-7E5EA8DD16B8}" srcOrd="0" destOrd="0" presId="urn:microsoft.com/office/officeart/2005/8/layout/radial2#1"/>
    <dgm:cxn modelId="{9F4DD27C-FE48-441A-B3FE-9B46612ADE7C}" type="presParOf" srcId="{78DDD60B-F852-4B05-A0B9-B39B8682C82E}" destId="{BA0CBB22-1F8C-48E6-AA18-7B93D76B72FA}" srcOrd="1" destOrd="0" presId="urn:microsoft.com/office/officeart/2005/8/layout/radial2#1"/>
    <dgm:cxn modelId="{4D81A43C-83C4-4CF9-845C-3E3479E46881}" type="presParOf" srcId="{712CE359-2528-49D6-82D1-27C72FB12346}" destId="{0CFF1F94-F4A8-48ED-B3EF-3EDA0F604D36}" srcOrd="5" destOrd="0" presId="urn:microsoft.com/office/officeart/2005/8/layout/radial2#1"/>
    <dgm:cxn modelId="{81C0BB5A-3931-4ED0-8971-A227FED0CE87}" type="presParOf" srcId="{712CE359-2528-49D6-82D1-27C72FB12346}" destId="{398E2BD4-8CA5-4914-8006-7C26FDE8107B}" srcOrd="6" destOrd="0" presId="urn:microsoft.com/office/officeart/2005/8/layout/radial2#1"/>
    <dgm:cxn modelId="{571F2504-A83F-433A-B870-7D026B766537}" type="presParOf" srcId="{398E2BD4-8CA5-4914-8006-7C26FDE8107B}" destId="{02A36F65-5A5E-4B09-8A8A-5044895BFB21}" srcOrd="0" destOrd="0" presId="urn:microsoft.com/office/officeart/2005/8/layout/radial2#1"/>
    <dgm:cxn modelId="{1EE973A4-DA4F-4B3F-A847-4CAF374337BB}" type="presParOf" srcId="{398E2BD4-8CA5-4914-8006-7C26FDE8107B}" destId="{86677AE8-7022-48A7-AF46-D344B6F4B521}" srcOrd="1" destOrd="0" presId="urn:microsoft.com/office/officeart/2005/8/layout/radial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8FB4DD-C268-4498-ADFD-5B4772276EE3}" type="doc">
      <dgm:prSet loTypeId="urn:microsoft.com/office/officeart/2005/8/layout/radial2#2" loCatId="relationship" qsTypeId="urn:microsoft.com/office/officeart/2005/8/quickstyle/simple1#7" qsCatId="simple" csTypeId="urn:microsoft.com/office/officeart/2005/8/colors/accent1_2#7" csCatId="accent1" phldr="1"/>
      <dgm:spPr/>
      <dgm:t>
        <a:bodyPr/>
        <a:lstStyle/>
        <a:p>
          <a:endParaRPr lang="en-GB"/>
        </a:p>
      </dgm:t>
    </dgm:pt>
    <dgm:pt modelId="{4526D211-3F32-450B-8603-EAEE47B0DE60}">
      <dgm:prSet phldrT="[Text]"/>
      <dgm:spPr/>
      <dgm:t>
        <a:bodyPr/>
        <a:lstStyle/>
        <a:p>
          <a:r>
            <a:rPr lang="en-GB" dirty="0"/>
            <a:t>Consumer audit log</a:t>
          </a:r>
        </a:p>
      </dgm:t>
    </dgm:pt>
    <dgm:pt modelId="{51D9E8E1-AF50-498C-BA5C-0817086B0655}" type="parTrans" cxnId="{81144B11-1F4C-4988-A175-F5056791C479}">
      <dgm:prSet/>
      <dgm:spPr/>
      <dgm:t>
        <a:bodyPr/>
        <a:lstStyle/>
        <a:p>
          <a:endParaRPr lang="en-GB"/>
        </a:p>
      </dgm:t>
    </dgm:pt>
    <dgm:pt modelId="{1F8E5570-38A7-409B-B7AC-6AD1F9CFE14E}" type="sibTrans" cxnId="{81144B11-1F4C-4988-A175-F5056791C479}">
      <dgm:prSet/>
      <dgm:spPr/>
      <dgm:t>
        <a:bodyPr/>
        <a:lstStyle/>
        <a:p>
          <a:endParaRPr lang="en-GB"/>
        </a:p>
      </dgm:t>
    </dgm:pt>
    <dgm:pt modelId="{E97CAB4B-CA80-4156-BC22-78FC50BF08F5}">
      <dgm:prSet phldrT="[Text]"/>
      <dgm:spPr/>
      <dgm:t>
        <a:bodyPr/>
        <a:lstStyle/>
        <a:p>
          <a:r>
            <a:rPr lang="en-GB" dirty="0"/>
            <a:t>Requestor details</a:t>
          </a:r>
        </a:p>
      </dgm:t>
    </dgm:pt>
    <dgm:pt modelId="{CC9FDE6D-088C-42D2-9911-13809539FB1A}" type="parTrans" cxnId="{7FB07A29-3DF8-42CF-91BC-8ADD3E8FA50C}">
      <dgm:prSet/>
      <dgm:spPr/>
      <dgm:t>
        <a:bodyPr/>
        <a:lstStyle/>
        <a:p>
          <a:endParaRPr lang="en-GB"/>
        </a:p>
      </dgm:t>
    </dgm:pt>
    <dgm:pt modelId="{6AC46C5D-D0FC-4E04-B5C2-341C67851279}" type="sibTrans" cxnId="{7FB07A29-3DF8-42CF-91BC-8ADD3E8FA50C}">
      <dgm:prSet/>
      <dgm:spPr/>
      <dgm:t>
        <a:bodyPr/>
        <a:lstStyle/>
        <a:p>
          <a:endParaRPr lang="en-GB"/>
        </a:p>
      </dgm:t>
    </dgm:pt>
    <dgm:pt modelId="{450CED74-AE54-4E18-AB39-3EFA89362609}">
      <dgm:prSet phldrT="[Text]"/>
      <dgm:spPr/>
      <dgm:t>
        <a:bodyPr/>
        <a:lstStyle/>
        <a:p>
          <a:r>
            <a:rPr lang="en-GB" dirty="0"/>
            <a:t>SSP audit log</a:t>
          </a:r>
        </a:p>
      </dgm:t>
    </dgm:pt>
    <dgm:pt modelId="{89E779F8-10B3-4D47-90CD-8D150F911049}" type="parTrans" cxnId="{8912683F-94F0-4FE0-AB1B-70004E11777B}">
      <dgm:prSet/>
      <dgm:spPr/>
      <dgm:t>
        <a:bodyPr/>
        <a:lstStyle/>
        <a:p>
          <a:endParaRPr lang="en-GB"/>
        </a:p>
      </dgm:t>
    </dgm:pt>
    <dgm:pt modelId="{1FFA634A-CE95-435E-A9C3-7D9F41A9617C}" type="sibTrans" cxnId="{8912683F-94F0-4FE0-AB1B-70004E11777B}">
      <dgm:prSet/>
      <dgm:spPr/>
      <dgm:t>
        <a:bodyPr/>
        <a:lstStyle/>
        <a:p>
          <a:endParaRPr lang="en-GB"/>
        </a:p>
      </dgm:t>
    </dgm:pt>
    <dgm:pt modelId="{96887671-408C-4BF4-A0FD-ABE287E80E28}">
      <dgm:prSet phldrT="[Text]"/>
      <dgm:spPr/>
      <dgm:t>
        <a:bodyPr/>
        <a:lstStyle/>
        <a:p>
          <a:r>
            <a:rPr lang="en-GB" dirty="0"/>
            <a:t>Trace ID</a:t>
          </a:r>
        </a:p>
      </dgm:t>
    </dgm:pt>
    <dgm:pt modelId="{D7EB4FE5-AD7C-4656-80E7-BF932B3EA318}" type="parTrans" cxnId="{8E878F8F-209B-4E85-83B9-B779926FEA8A}">
      <dgm:prSet/>
      <dgm:spPr/>
      <dgm:t>
        <a:bodyPr/>
        <a:lstStyle/>
        <a:p>
          <a:endParaRPr lang="en-GB"/>
        </a:p>
      </dgm:t>
    </dgm:pt>
    <dgm:pt modelId="{336549B8-F50F-4663-81DC-37534E9A6E3F}" type="sibTrans" cxnId="{8E878F8F-209B-4E85-83B9-B779926FEA8A}">
      <dgm:prSet/>
      <dgm:spPr/>
      <dgm:t>
        <a:bodyPr/>
        <a:lstStyle/>
        <a:p>
          <a:endParaRPr lang="en-GB"/>
        </a:p>
      </dgm:t>
    </dgm:pt>
    <dgm:pt modelId="{49C9BB4A-D59D-4399-A9E9-5765FBC59505}">
      <dgm:prSet phldrT="[Text]"/>
      <dgm:spPr/>
      <dgm:t>
        <a:bodyPr/>
        <a:lstStyle/>
        <a:p>
          <a:r>
            <a:rPr lang="en-GB" dirty="0"/>
            <a:t>Provider audit log</a:t>
          </a:r>
        </a:p>
      </dgm:t>
    </dgm:pt>
    <dgm:pt modelId="{872357DA-883A-48AC-BF7B-12B6017B0534}" type="parTrans" cxnId="{45CA8690-B3B9-4354-83B2-32FBAB1FBFEC}">
      <dgm:prSet/>
      <dgm:spPr/>
      <dgm:t>
        <a:bodyPr/>
        <a:lstStyle/>
        <a:p>
          <a:endParaRPr lang="en-GB"/>
        </a:p>
      </dgm:t>
    </dgm:pt>
    <dgm:pt modelId="{DAFF4C6D-C7D5-468A-BF84-E6B810B9BB16}" type="sibTrans" cxnId="{45CA8690-B3B9-4354-83B2-32FBAB1FBFEC}">
      <dgm:prSet/>
      <dgm:spPr/>
      <dgm:t>
        <a:bodyPr/>
        <a:lstStyle/>
        <a:p>
          <a:endParaRPr lang="en-GB"/>
        </a:p>
      </dgm:t>
    </dgm:pt>
    <dgm:pt modelId="{D0B268D4-529D-48CC-BDB7-E5E1394BB711}">
      <dgm:prSet phldrT="[Text]"/>
      <dgm:spPr/>
      <dgm:t>
        <a:bodyPr/>
        <a:lstStyle/>
        <a:p>
          <a:r>
            <a:rPr lang="en-GB" dirty="0"/>
            <a:t>Requestor details</a:t>
          </a:r>
        </a:p>
      </dgm:t>
    </dgm:pt>
    <dgm:pt modelId="{CB339BEA-6781-46D8-8241-9864A0628A97}" type="parTrans" cxnId="{F938BA91-C2E0-4776-A37D-5559E6C0A3DB}">
      <dgm:prSet/>
      <dgm:spPr/>
      <dgm:t>
        <a:bodyPr/>
        <a:lstStyle/>
        <a:p>
          <a:endParaRPr lang="en-GB"/>
        </a:p>
      </dgm:t>
    </dgm:pt>
    <dgm:pt modelId="{031EA920-D774-4E65-A3E1-DB6667C5F788}" type="sibTrans" cxnId="{F938BA91-C2E0-4776-A37D-5559E6C0A3DB}">
      <dgm:prSet/>
      <dgm:spPr/>
      <dgm:t>
        <a:bodyPr/>
        <a:lstStyle/>
        <a:p>
          <a:endParaRPr lang="en-GB"/>
        </a:p>
      </dgm:t>
    </dgm:pt>
    <dgm:pt modelId="{F07D3CFD-3E8F-4DF0-99A5-E143F6A94A6F}">
      <dgm:prSet phldrT="[Text]"/>
      <dgm:spPr/>
      <dgm:t>
        <a:bodyPr/>
        <a:lstStyle/>
        <a:p>
          <a:r>
            <a:rPr lang="en-GB" dirty="0"/>
            <a:t>Record version</a:t>
          </a:r>
        </a:p>
      </dgm:t>
    </dgm:pt>
    <dgm:pt modelId="{707889FB-EA0B-4B44-BDFB-B7BF6146B60E}" type="parTrans" cxnId="{061D71A0-138B-44EF-8EA4-AD63E77AE19F}">
      <dgm:prSet/>
      <dgm:spPr/>
      <dgm:t>
        <a:bodyPr/>
        <a:lstStyle/>
        <a:p>
          <a:endParaRPr lang="en-GB"/>
        </a:p>
      </dgm:t>
    </dgm:pt>
    <dgm:pt modelId="{1C1A37AF-E755-4E06-9C04-C98BCB21CF80}" type="sibTrans" cxnId="{061D71A0-138B-44EF-8EA4-AD63E77AE19F}">
      <dgm:prSet/>
      <dgm:spPr/>
      <dgm:t>
        <a:bodyPr/>
        <a:lstStyle/>
        <a:p>
          <a:endParaRPr lang="en-GB"/>
        </a:p>
      </dgm:t>
    </dgm:pt>
    <dgm:pt modelId="{DAFFF88F-0D49-44A0-B290-C972BCA71C9B}">
      <dgm:prSet phldrT="[Text]"/>
      <dgm:spPr/>
      <dgm:t>
        <a:bodyPr/>
        <a:lstStyle/>
        <a:p>
          <a:r>
            <a:rPr lang="en-GB" dirty="0"/>
            <a:t>Trace ID</a:t>
          </a:r>
        </a:p>
      </dgm:t>
    </dgm:pt>
    <dgm:pt modelId="{4F96029C-6510-44EE-AD8A-A864DD67607A}" type="parTrans" cxnId="{F58A700C-6441-402E-BEB7-A926D85BC9A5}">
      <dgm:prSet/>
      <dgm:spPr/>
      <dgm:t>
        <a:bodyPr/>
        <a:lstStyle/>
        <a:p>
          <a:endParaRPr lang="en-GB"/>
        </a:p>
      </dgm:t>
    </dgm:pt>
    <dgm:pt modelId="{B2B9E303-E800-4601-95D9-EB7C20AC3A13}" type="sibTrans" cxnId="{F58A700C-6441-402E-BEB7-A926D85BC9A5}">
      <dgm:prSet/>
      <dgm:spPr/>
      <dgm:t>
        <a:bodyPr/>
        <a:lstStyle/>
        <a:p>
          <a:endParaRPr lang="en-GB"/>
        </a:p>
      </dgm:t>
    </dgm:pt>
    <dgm:pt modelId="{C0EB2AB8-5AA4-46BD-B639-5BF6997EB41D}">
      <dgm:prSet phldrT="[Text]"/>
      <dgm:spPr/>
      <dgm:t>
        <a:bodyPr/>
        <a:lstStyle/>
        <a:p>
          <a:r>
            <a:rPr lang="en-GB" dirty="0"/>
            <a:t>Record URL</a:t>
          </a:r>
        </a:p>
      </dgm:t>
    </dgm:pt>
    <dgm:pt modelId="{27599CA9-A566-4DA9-A764-DFDB283495AC}" type="parTrans" cxnId="{9A62D267-8C49-4D41-973C-22461748096E}">
      <dgm:prSet/>
      <dgm:spPr/>
      <dgm:t>
        <a:bodyPr/>
        <a:lstStyle/>
        <a:p>
          <a:endParaRPr lang="en-GB"/>
        </a:p>
      </dgm:t>
    </dgm:pt>
    <dgm:pt modelId="{A0BD059A-2310-4D5A-A6FA-968DF468A7A7}" type="sibTrans" cxnId="{9A62D267-8C49-4D41-973C-22461748096E}">
      <dgm:prSet/>
      <dgm:spPr/>
      <dgm:t>
        <a:bodyPr/>
        <a:lstStyle/>
        <a:p>
          <a:endParaRPr lang="en-GB"/>
        </a:p>
      </dgm:t>
    </dgm:pt>
    <dgm:pt modelId="{7C69F4AB-43B7-4617-904D-3BB836351B8F}">
      <dgm:prSet/>
      <dgm:spPr/>
      <dgm:t>
        <a:bodyPr/>
        <a:lstStyle/>
        <a:p>
          <a:r>
            <a:rPr lang="en-GB" dirty="0"/>
            <a:t>NHS Number</a:t>
          </a:r>
        </a:p>
      </dgm:t>
    </dgm:pt>
    <dgm:pt modelId="{BEA6D48D-3992-43D2-805F-1A4BCE31646D}" type="parTrans" cxnId="{0F074B5C-226E-4A6C-861C-E3359BF14B42}">
      <dgm:prSet/>
      <dgm:spPr/>
      <dgm:t>
        <a:bodyPr/>
        <a:lstStyle/>
        <a:p>
          <a:endParaRPr lang="en-GB"/>
        </a:p>
      </dgm:t>
    </dgm:pt>
    <dgm:pt modelId="{0EDE2896-6B7E-4824-A59B-D48753C16BEC}" type="sibTrans" cxnId="{0F074B5C-226E-4A6C-861C-E3359BF14B42}">
      <dgm:prSet/>
      <dgm:spPr/>
      <dgm:t>
        <a:bodyPr/>
        <a:lstStyle/>
        <a:p>
          <a:endParaRPr lang="en-GB"/>
        </a:p>
      </dgm:t>
    </dgm:pt>
    <dgm:pt modelId="{9852A4DB-71AE-462E-95F6-08CDC517C4DA}">
      <dgm:prSet/>
      <dgm:spPr/>
      <dgm:t>
        <a:bodyPr/>
        <a:lstStyle/>
        <a:p>
          <a:r>
            <a:rPr lang="en-GB"/>
            <a:t>Pointer ID</a:t>
          </a:r>
          <a:endParaRPr lang="en-GB" dirty="0"/>
        </a:p>
      </dgm:t>
    </dgm:pt>
    <dgm:pt modelId="{9D634A70-52EE-4805-9398-D33F3528FB09}" type="parTrans" cxnId="{CE5ECBDB-8207-4E58-B008-CF1A9DC1EB92}">
      <dgm:prSet/>
      <dgm:spPr/>
      <dgm:t>
        <a:bodyPr/>
        <a:lstStyle/>
        <a:p>
          <a:endParaRPr lang="en-GB"/>
        </a:p>
      </dgm:t>
    </dgm:pt>
    <dgm:pt modelId="{B1CF2AA9-710A-4BCF-814C-C037D05FF992}" type="sibTrans" cxnId="{CE5ECBDB-8207-4E58-B008-CF1A9DC1EB92}">
      <dgm:prSet/>
      <dgm:spPr/>
      <dgm:t>
        <a:bodyPr/>
        <a:lstStyle/>
        <a:p>
          <a:endParaRPr lang="en-GB"/>
        </a:p>
      </dgm:t>
    </dgm:pt>
    <dgm:pt modelId="{24A46610-1647-4074-B0B3-1EDE5AA8D7EF}">
      <dgm:prSet/>
      <dgm:spPr/>
      <dgm:t>
        <a:bodyPr/>
        <a:lstStyle/>
        <a:p>
          <a:r>
            <a:rPr lang="en-GB" dirty="0"/>
            <a:t>Trace ID</a:t>
          </a:r>
        </a:p>
      </dgm:t>
    </dgm:pt>
    <dgm:pt modelId="{034C22E7-FC5B-4AFC-A031-E3DF2C69D9F2}" type="parTrans" cxnId="{7F7F3E88-FBA9-4833-984F-3FBC49918CC6}">
      <dgm:prSet/>
      <dgm:spPr/>
      <dgm:t>
        <a:bodyPr/>
        <a:lstStyle/>
        <a:p>
          <a:endParaRPr lang="en-GB"/>
        </a:p>
      </dgm:t>
    </dgm:pt>
    <dgm:pt modelId="{51A5C375-B60E-4CEA-9EAC-5E62343B7E46}" type="sibTrans" cxnId="{7F7F3E88-FBA9-4833-984F-3FBC49918CC6}">
      <dgm:prSet/>
      <dgm:spPr/>
      <dgm:t>
        <a:bodyPr/>
        <a:lstStyle/>
        <a:p>
          <a:endParaRPr lang="en-GB"/>
        </a:p>
      </dgm:t>
    </dgm:pt>
    <dgm:pt modelId="{BA5B8C51-90C2-436F-9F5A-62658C5DD29B}">
      <dgm:prSet/>
      <dgm:spPr/>
      <dgm:t>
        <a:bodyPr/>
        <a:lstStyle/>
        <a:p>
          <a:r>
            <a:rPr lang="en-GB" dirty="0"/>
            <a:t>Requestor details</a:t>
          </a:r>
        </a:p>
      </dgm:t>
    </dgm:pt>
    <dgm:pt modelId="{2C17E5EC-EC20-43FE-BB01-E3D7FED57C88}" type="parTrans" cxnId="{72EC5ED2-7213-4215-B8B9-684AB4B28029}">
      <dgm:prSet/>
      <dgm:spPr/>
      <dgm:t>
        <a:bodyPr/>
        <a:lstStyle/>
        <a:p>
          <a:endParaRPr lang="en-GB"/>
        </a:p>
      </dgm:t>
    </dgm:pt>
    <dgm:pt modelId="{1F45370D-1719-450B-B840-A4BD76124E31}" type="sibTrans" cxnId="{72EC5ED2-7213-4215-B8B9-684AB4B28029}">
      <dgm:prSet/>
      <dgm:spPr/>
      <dgm:t>
        <a:bodyPr/>
        <a:lstStyle/>
        <a:p>
          <a:endParaRPr lang="en-GB"/>
        </a:p>
      </dgm:t>
    </dgm:pt>
    <dgm:pt modelId="{5C56DE45-8C27-466A-BC48-1C3B7B06C9C8}">
      <dgm:prSet/>
      <dgm:spPr/>
      <dgm:t>
        <a:bodyPr/>
        <a:lstStyle/>
        <a:p>
          <a:r>
            <a:rPr lang="en-GB" dirty="0"/>
            <a:t>Response outcome</a:t>
          </a:r>
        </a:p>
      </dgm:t>
    </dgm:pt>
    <dgm:pt modelId="{7BA34840-FB09-4B18-9340-322005A83C82}" type="parTrans" cxnId="{275DE0DB-649D-4AC9-A71F-4EE768F8FC0E}">
      <dgm:prSet/>
      <dgm:spPr/>
      <dgm:t>
        <a:bodyPr/>
        <a:lstStyle/>
        <a:p>
          <a:endParaRPr lang="en-GB"/>
        </a:p>
      </dgm:t>
    </dgm:pt>
    <dgm:pt modelId="{D127FB3F-CBB5-4C91-97CA-065E2B1FC463}" type="sibTrans" cxnId="{275DE0DB-649D-4AC9-A71F-4EE768F8FC0E}">
      <dgm:prSet/>
      <dgm:spPr/>
      <dgm:t>
        <a:bodyPr/>
        <a:lstStyle/>
        <a:p>
          <a:endParaRPr lang="en-GB"/>
        </a:p>
      </dgm:t>
    </dgm:pt>
    <dgm:pt modelId="{A9A51BF7-E3DA-4D44-AEDF-8E95971CCFC2}">
      <dgm:prSet/>
      <dgm:spPr/>
      <dgm:t>
        <a:bodyPr/>
        <a:lstStyle/>
        <a:p>
          <a:r>
            <a:rPr lang="en-GB" dirty="0"/>
            <a:t>No clinical data</a:t>
          </a:r>
        </a:p>
      </dgm:t>
    </dgm:pt>
    <dgm:pt modelId="{6154EF62-871A-491B-B887-EFF97945A2B0}" type="parTrans" cxnId="{FE5E1617-F241-4A01-AF93-9497594B914F}">
      <dgm:prSet/>
      <dgm:spPr/>
      <dgm:t>
        <a:bodyPr/>
        <a:lstStyle/>
        <a:p>
          <a:endParaRPr lang="en-GB"/>
        </a:p>
      </dgm:t>
    </dgm:pt>
    <dgm:pt modelId="{9E94C50B-F855-4CB0-B58A-E7F371B28499}" type="sibTrans" cxnId="{FE5E1617-F241-4A01-AF93-9497594B914F}">
      <dgm:prSet/>
      <dgm:spPr/>
      <dgm:t>
        <a:bodyPr/>
        <a:lstStyle/>
        <a:p>
          <a:endParaRPr lang="en-GB"/>
        </a:p>
      </dgm:t>
    </dgm:pt>
    <dgm:pt modelId="{C618CEA0-5CDD-41EB-9B6C-0023A700FCAB}">
      <dgm:prSet phldrT="[Text]"/>
      <dgm:spPr/>
      <dgm:t>
        <a:bodyPr/>
        <a:lstStyle/>
        <a:p>
          <a:r>
            <a:rPr lang="en-GB" dirty="0"/>
            <a:t>Request details</a:t>
          </a:r>
        </a:p>
      </dgm:t>
    </dgm:pt>
    <dgm:pt modelId="{FA217F11-BFE5-496B-8CD8-6E8C0D765ACB}" type="parTrans" cxnId="{04EA32D0-3C17-4CBD-9F0D-4B3D07E0A123}">
      <dgm:prSet/>
      <dgm:spPr/>
      <dgm:t>
        <a:bodyPr/>
        <a:lstStyle/>
        <a:p>
          <a:endParaRPr lang="en-GB"/>
        </a:p>
      </dgm:t>
    </dgm:pt>
    <dgm:pt modelId="{A4C744B0-4E8C-4978-A6F5-3D8150F80D03}" type="sibTrans" cxnId="{04EA32D0-3C17-4CBD-9F0D-4B3D07E0A123}">
      <dgm:prSet/>
      <dgm:spPr/>
      <dgm:t>
        <a:bodyPr/>
        <a:lstStyle/>
        <a:p>
          <a:endParaRPr lang="en-GB"/>
        </a:p>
      </dgm:t>
    </dgm:pt>
    <dgm:pt modelId="{9C285DE7-5605-4E3E-9DF0-9717817F43E3}" type="pres">
      <dgm:prSet presAssocID="{378FB4DD-C268-4498-ADFD-5B4772276EE3}" presName="composite" presStyleCnt="0">
        <dgm:presLayoutVars>
          <dgm:chMax val="5"/>
          <dgm:dir/>
          <dgm:animLvl val="ctr"/>
          <dgm:resizeHandles val="exact"/>
        </dgm:presLayoutVars>
      </dgm:prSet>
      <dgm:spPr/>
    </dgm:pt>
    <dgm:pt modelId="{712CE359-2528-49D6-82D1-27C72FB12346}" type="pres">
      <dgm:prSet presAssocID="{378FB4DD-C268-4498-ADFD-5B4772276EE3}" presName="cycle" presStyleCnt="0"/>
      <dgm:spPr/>
    </dgm:pt>
    <dgm:pt modelId="{4D0C1B32-AF9D-45B0-8AA3-F07B324E59D6}" type="pres">
      <dgm:prSet presAssocID="{378FB4DD-C268-4498-ADFD-5B4772276EE3}" presName="centerShape" presStyleCnt="0"/>
      <dgm:spPr/>
    </dgm:pt>
    <dgm:pt modelId="{8C5ADDF8-DDEF-4C52-9B07-84738D466FDF}" type="pres">
      <dgm:prSet presAssocID="{378FB4DD-C268-4498-ADFD-5B4772276EE3}" presName="connSite" presStyleLbl="node1" presStyleIdx="0" presStyleCnt="4"/>
      <dgm:spPr/>
    </dgm:pt>
    <dgm:pt modelId="{535EF03F-E7F0-478E-A46A-4BB4B7BA41FA}" type="pres">
      <dgm:prSet presAssocID="{378FB4DD-C268-4498-ADFD-5B4772276EE3}" presName="visible" presStyleLbl="node1" presStyleIdx="0" presStyleCnt="4"/>
      <dgm:spPr/>
    </dgm:pt>
    <dgm:pt modelId="{48EC945F-5606-4D02-9788-C488BF43D02D}" type="pres">
      <dgm:prSet presAssocID="{51D9E8E1-AF50-498C-BA5C-0817086B0655}" presName="Name25" presStyleLbl="parChTrans1D1" presStyleIdx="0" presStyleCnt="3"/>
      <dgm:spPr/>
    </dgm:pt>
    <dgm:pt modelId="{D3845A8C-472B-4FDC-8455-A44DE0376E43}" type="pres">
      <dgm:prSet presAssocID="{4526D211-3F32-450B-8603-EAEE47B0DE60}" presName="node" presStyleCnt="0"/>
      <dgm:spPr/>
    </dgm:pt>
    <dgm:pt modelId="{0F3F432B-20E7-4236-8B6C-4D8684CF2A1B}" type="pres">
      <dgm:prSet presAssocID="{4526D211-3F32-450B-8603-EAEE47B0DE60}" presName="parentNode" presStyleLbl="node1" presStyleIdx="1" presStyleCnt="4">
        <dgm:presLayoutVars>
          <dgm:chMax val="1"/>
          <dgm:bulletEnabled val="1"/>
        </dgm:presLayoutVars>
      </dgm:prSet>
      <dgm:spPr/>
    </dgm:pt>
    <dgm:pt modelId="{6E38BE57-7821-49C4-8DC3-49C498E566EB}" type="pres">
      <dgm:prSet presAssocID="{4526D211-3F32-450B-8603-EAEE47B0DE60}" presName="childNode" presStyleLbl="revTx" presStyleIdx="0" presStyleCnt="3">
        <dgm:presLayoutVars>
          <dgm:bulletEnabled val="1"/>
        </dgm:presLayoutVars>
      </dgm:prSet>
      <dgm:spPr/>
    </dgm:pt>
    <dgm:pt modelId="{BD362695-B3F5-4869-94E8-63D90D239005}" type="pres">
      <dgm:prSet presAssocID="{89E779F8-10B3-4D47-90CD-8D150F911049}" presName="Name25" presStyleLbl="parChTrans1D1" presStyleIdx="1" presStyleCnt="3"/>
      <dgm:spPr/>
    </dgm:pt>
    <dgm:pt modelId="{78DDD60B-F852-4B05-A0B9-B39B8682C82E}" type="pres">
      <dgm:prSet presAssocID="{450CED74-AE54-4E18-AB39-3EFA89362609}" presName="node" presStyleCnt="0"/>
      <dgm:spPr/>
    </dgm:pt>
    <dgm:pt modelId="{7E1DCE6A-72F0-491B-B594-7E5EA8DD16B8}" type="pres">
      <dgm:prSet presAssocID="{450CED74-AE54-4E18-AB39-3EFA89362609}" presName="parentNode" presStyleLbl="node1" presStyleIdx="2" presStyleCnt="4">
        <dgm:presLayoutVars>
          <dgm:chMax val="1"/>
          <dgm:bulletEnabled val="1"/>
        </dgm:presLayoutVars>
      </dgm:prSet>
      <dgm:spPr/>
    </dgm:pt>
    <dgm:pt modelId="{BA0CBB22-1F8C-48E6-AA18-7B93D76B72FA}" type="pres">
      <dgm:prSet presAssocID="{450CED74-AE54-4E18-AB39-3EFA89362609}" presName="childNode" presStyleLbl="revTx" presStyleIdx="1" presStyleCnt="3">
        <dgm:presLayoutVars>
          <dgm:bulletEnabled val="1"/>
        </dgm:presLayoutVars>
      </dgm:prSet>
      <dgm:spPr/>
    </dgm:pt>
    <dgm:pt modelId="{0CFF1F94-F4A8-48ED-B3EF-3EDA0F604D36}" type="pres">
      <dgm:prSet presAssocID="{872357DA-883A-48AC-BF7B-12B6017B0534}" presName="Name25" presStyleLbl="parChTrans1D1" presStyleIdx="2" presStyleCnt="3"/>
      <dgm:spPr/>
    </dgm:pt>
    <dgm:pt modelId="{398E2BD4-8CA5-4914-8006-7C26FDE8107B}" type="pres">
      <dgm:prSet presAssocID="{49C9BB4A-D59D-4399-A9E9-5765FBC59505}" presName="node" presStyleCnt="0"/>
      <dgm:spPr/>
    </dgm:pt>
    <dgm:pt modelId="{02A36F65-5A5E-4B09-8A8A-5044895BFB21}" type="pres">
      <dgm:prSet presAssocID="{49C9BB4A-D59D-4399-A9E9-5765FBC59505}" presName="parentNode" presStyleLbl="node1" presStyleIdx="3" presStyleCnt="4">
        <dgm:presLayoutVars>
          <dgm:chMax val="1"/>
          <dgm:bulletEnabled val="1"/>
        </dgm:presLayoutVars>
      </dgm:prSet>
      <dgm:spPr/>
    </dgm:pt>
    <dgm:pt modelId="{86677AE8-7022-48A7-AF46-D344B6F4B521}" type="pres">
      <dgm:prSet presAssocID="{49C9BB4A-D59D-4399-A9E9-5765FBC59505}" presName="childNode" presStyleLbl="revTx" presStyleIdx="2" presStyleCnt="3">
        <dgm:presLayoutVars>
          <dgm:bulletEnabled val="1"/>
        </dgm:presLayoutVars>
      </dgm:prSet>
      <dgm:spPr/>
    </dgm:pt>
  </dgm:ptLst>
  <dgm:cxnLst>
    <dgm:cxn modelId="{F58A700C-6441-402E-BEB7-A926D85BC9A5}" srcId="{49C9BB4A-D59D-4399-A9E9-5765FBC59505}" destId="{DAFFF88F-0D49-44A0-B290-C972BCA71C9B}" srcOrd="1" destOrd="0" parTransId="{4F96029C-6510-44EE-AD8A-A864DD67607A}" sibTransId="{B2B9E303-E800-4601-95D9-EB7C20AC3A13}"/>
    <dgm:cxn modelId="{81144B11-1F4C-4988-A175-F5056791C479}" srcId="{378FB4DD-C268-4498-ADFD-5B4772276EE3}" destId="{4526D211-3F32-450B-8603-EAEE47B0DE60}" srcOrd="0" destOrd="0" parTransId="{51D9E8E1-AF50-498C-BA5C-0817086B0655}" sibTransId="{1F8E5570-38A7-409B-B7AC-6AD1F9CFE14E}"/>
    <dgm:cxn modelId="{72A30616-695F-40B5-8D96-2735B4F98ED5}" type="presOf" srcId="{89E779F8-10B3-4D47-90CD-8D150F911049}" destId="{BD362695-B3F5-4869-94E8-63D90D239005}" srcOrd="0" destOrd="0" presId="urn:microsoft.com/office/officeart/2005/8/layout/radial2#2"/>
    <dgm:cxn modelId="{FE5E1617-F241-4A01-AF93-9497594B914F}" srcId="{450CED74-AE54-4E18-AB39-3EFA89362609}" destId="{A9A51BF7-E3DA-4D44-AEDF-8E95971CCFC2}" srcOrd="4" destOrd="0" parTransId="{6154EF62-871A-491B-B887-EFF97945A2B0}" sibTransId="{9E94C50B-F855-4CB0-B58A-E7F371B28499}"/>
    <dgm:cxn modelId="{92986019-F685-4226-9D4D-802AC0CFE5BA}" type="presOf" srcId="{24A46610-1647-4074-B0B3-1EDE5AA8D7EF}" destId="{6E38BE57-7821-49C4-8DC3-49C498E566EB}" srcOrd="0" destOrd="3" presId="urn:microsoft.com/office/officeart/2005/8/layout/radial2#2"/>
    <dgm:cxn modelId="{4FA6D01C-9052-424B-8198-38130641D8DB}" type="presOf" srcId="{872357DA-883A-48AC-BF7B-12B6017B0534}" destId="{0CFF1F94-F4A8-48ED-B3EF-3EDA0F604D36}" srcOrd="0" destOrd="0" presId="urn:microsoft.com/office/officeart/2005/8/layout/radial2#2"/>
    <dgm:cxn modelId="{230EA623-E718-489D-8B85-027F3BED6052}" type="presOf" srcId="{BA5B8C51-90C2-436F-9F5A-62658C5DD29B}" destId="{BA0CBB22-1F8C-48E6-AA18-7B93D76B72FA}" srcOrd="0" destOrd="2" presId="urn:microsoft.com/office/officeart/2005/8/layout/radial2#2"/>
    <dgm:cxn modelId="{7FB07A29-3DF8-42CF-91BC-8ADD3E8FA50C}" srcId="{4526D211-3F32-450B-8603-EAEE47B0DE60}" destId="{E97CAB4B-CA80-4156-BC22-78FC50BF08F5}" srcOrd="0" destOrd="0" parTransId="{CC9FDE6D-088C-42D2-9911-13809539FB1A}" sibTransId="{6AC46C5D-D0FC-4E04-B5C2-341C67851279}"/>
    <dgm:cxn modelId="{1FDA3933-22E4-4019-BEE2-B6CBC1739668}" type="presOf" srcId="{96887671-408C-4BF4-A0FD-ABE287E80E28}" destId="{BA0CBB22-1F8C-48E6-AA18-7B93D76B72FA}" srcOrd="0" destOrd="0" presId="urn:microsoft.com/office/officeart/2005/8/layout/radial2#2"/>
    <dgm:cxn modelId="{190A1934-BF8D-4551-97AC-5D0590977EE9}" type="presOf" srcId="{F07D3CFD-3E8F-4DF0-99A5-E143F6A94A6F}" destId="{86677AE8-7022-48A7-AF46-D344B6F4B521}" srcOrd="0" destOrd="3" presId="urn:microsoft.com/office/officeart/2005/8/layout/radial2#2"/>
    <dgm:cxn modelId="{967C5D3E-191D-4BEA-8BBB-25193B281694}" type="presOf" srcId="{378FB4DD-C268-4498-ADFD-5B4772276EE3}" destId="{9C285DE7-5605-4E3E-9DF0-9717817F43E3}" srcOrd="0" destOrd="0" presId="urn:microsoft.com/office/officeart/2005/8/layout/radial2#2"/>
    <dgm:cxn modelId="{8912683F-94F0-4FE0-AB1B-70004E11777B}" srcId="{378FB4DD-C268-4498-ADFD-5B4772276EE3}" destId="{450CED74-AE54-4E18-AB39-3EFA89362609}" srcOrd="1" destOrd="0" parTransId="{89E779F8-10B3-4D47-90CD-8D150F911049}" sibTransId="{1FFA634A-CE95-435E-A9C3-7D9F41A9617C}"/>
    <dgm:cxn modelId="{78E2495B-4C7B-4D27-A493-E27A542A6CE1}" type="presOf" srcId="{D0B268D4-529D-48CC-BDB7-E5E1394BB711}" destId="{86677AE8-7022-48A7-AF46-D344B6F4B521}" srcOrd="0" destOrd="0" presId="urn:microsoft.com/office/officeart/2005/8/layout/radial2#2"/>
    <dgm:cxn modelId="{0F074B5C-226E-4A6C-861C-E3359BF14B42}" srcId="{4526D211-3F32-450B-8603-EAEE47B0DE60}" destId="{7C69F4AB-43B7-4617-904D-3BB836351B8F}" srcOrd="1" destOrd="0" parTransId="{BEA6D48D-3992-43D2-805F-1A4BCE31646D}" sibTransId="{0EDE2896-6B7E-4824-A59B-D48753C16BEC}"/>
    <dgm:cxn modelId="{9A62D267-8C49-4D41-973C-22461748096E}" srcId="{49C9BB4A-D59D-4399-A9E9-5765FBC59505}" destId="{C0EB2AB8-5AA4-46BD-B639-5BF6997EB41D}" srcOrd="2" destOrd="0" parTransId="{27599CA9-A566-4DA9-A764-DFDB283495AC}" sibTransId="{A0BD059A-2310-4D5A-A6FA-968DF468A7A7}"/>
    <dgm:cxn modelId="{1F575569-6545-4C17-8D93-81827D79E610}" type="presOf" srcId="{C618CEA0-5CDD-41EB-9B6C-0023A700FCAB}" destId="{BA0CBB22-1F8C-48E6-AA18-7B93D76B72FA}" srcOrd="0" destOrd="1" presId="urn:microsoft.com/office/officeart/2005/8/layout/radial2#2"/>
    <dgm:cxn modelId="{DE0EC66C-3DCB-4741-B78A-D91C8662C923}" type="presOf" srcId="{E97CAB4B-CA80-4156-BC22-78FC50BF08F5}" destId="{6E38BE57-7821-49C4-8DC3-49C498E566EB}" srcOrd="0" destOrd="0" presId="urn:microsoft.com/office/officeart/2005/8/layout/radial2#2"/>
    <dgm:cxn modelId="{7F7F3E88-FBA9-4833-984F-3FBC49918CC6}" srcId="{4526D211-3F32-450B-8603-EAEE47B0DE60}" destId="{24A46610-1647-4074-B0B3-1EDE5AA8D7EF}" srcOrd="3" destOrd="0" parTransId="{034C22E7-FC5B-4AFC-A031-E3DF2C69D9F2}" sibTransId="{51A5C375-B60E-4CEA-9EAC-5E62343B7E46}"/>
    <dgm:cxn modelId="{0C04028E-5ADA-4593-B649-D55AC79A6AA6}" type="presOf" srcId="{4526D211-3F32-450B-8603-EAEE47B0DE60}" destId="{0F3F432B-20E7-4236-8B6C-4D8684CF2A1B}" srcOrd="0" destOrd="0" presId="urn:microsoft.com/office/officeart/2005/8/layout/radial2#2"/>
    <dgm:cxn modelId="{8E878F8F-209B-4E85-83B9-B779926FEA8A}" srcId="{450CED74-AE54-4E18-AB39-3EFA89362609}" destId="{96887671-408C-4BF4-A0FD-ABE287E80E28}" srcOrd="0" destOrd="0" parTransId="{D7EB4FE5-AD7C-4656-80E7-BF932B3EA318}" sibTransId="{336549B8-F50F-4663-81DC-37534E9A6E3F}"/>
    <dgm:cxn modelId="{45CA8690-B3B9-4354-83B2-32FBAB1FBFEC}" srcId="{378FB4DD-C268-4498-ADFD-5B4772276EE3}" destId="{49C9BB4A-D59D-4399-A9E9-5765FBC59505}" srcOrd="2" destOrd="0" parTransId="{872357DA-883A-48AC-BF7B-12B6017B0534}" sibTransId="{DAFF4C6D-C7D5-468A-BF84-E6B810B9BB16}"/>
    <dgm:cxn modelId="{F938BA91-C2E0-4776-A37D-5559E6C0A3DB}" srcId="{49C9BB4A-D59D-4399-A9E9-5765FBC59505}" destId="{D0B268D4-529D-48CC-BDB7-E5E1394BB711}" srcOrd="0" destOrd="0" parTransId="{CB339BEA-6781-46D8-8241-9864A0628A97}" sibTransId="{031EA920-D774-4E65-A3E1-DB6667C5F788}"/>
    <dgm:cxn modelId="{061D71A0-138B-44EF-8EA4-AD63E77AE19F}" srcId="{49C9BB4A-D59D-4399-A9E9-5765FBC59505}" destId="{F07D3CFD-3E8F-4DF0-99A5-E143F6A94A6F}" srcOrd="3" destOrd="0" parTransId="{707889FB-EA0B-4B44-BDFB-B7BF6146B60E}" sibTransId="{1C1A37AF-E755-4E06-9C04-C98BCB21CF80}"/>
    <dgm:cxn modelId="{1386CCA3-4954-4AF2-9656-BA3530CF5445}" type="presOf" srcId="{7C69F4AB-43B7-4617-904D-3BB836351B8F}" destId="{6E38BE57-7821-49C4-8DC3-49C498E566EB}" srcOrd="0" destOrd="1" presId="urn:microsoft.com/office/officeart/2005/8/layout/radial2#2"/>
    <dgm:cxn modelId="{9DC660AF-A54D-4ACD-9D42-32838F5CED38}" type="presOf" srcId="{5C56DE45-8C27-466A-BC48-1C3B7B06C9C8}" destId="{BA0CBB22-1F8C-48E6-AA18-7B93D76B72FA}" srcOrd="0" destOrd="3" presId="urn:microsoft.com/office/officeart/2005/8/layout/radial2#2"/>
    <dgm:cxn modelId="{A6BC7CC8-687A-44B6-973B-5A40C97B4A41}" type="presOf" srcId="{C0EB2AB8-5AA4-46BD-B639-5BF6997EB41D}" destId="{86677AE8-7022-48A7-AF46-D344B6F4B521}" srcOrd="0" destOrd="2" presId="urn:microsoft.com/office/officeart/2005/8/layout/radial2#2"/>
    <dgm:cxn modelId="{591B3CCC-0DA4-488D-8FC0-76C57D6FD17B}" type="presOf" srcId="{A9A51BF7-E3DA-4D44-AEDF-8E95971CCFC2}" destId="{BA0CBB22-1F8C-48E6-AA18-7B93D76B72FA}" srcOrd="0" destOrd="4" presId="urn:microsoft.com/office/officeart/2005/8/layout/radial2#2"/>
    <dgm:cxn modelId="{04EA32D0-3C17-4CBD-9F0D-4B3D07E0A123}" srcId="{450CED74-AE54-4E18-AB39-3EFA89362609}" destId="{C618CEA0-5CDD-41EB-9B6C-0023A700FCAB}" srcOrd="1" destOrd="0" parTransId="{FA217F11-BFE5-496B-8CD8-6E8C0D765ACB}" sibTransId="{A4C744B0-4E8C-4978-A6F5-3D8150F80D03}"/>
    <dgm:cxn modelId="{72EC5ED2-7213-4215-B8B9-684AB4B28029}" srcId="{450CED74-AE54-4E18-AB39-3EFA89362609}" destId="{BA5B8C51-90C2-436F-9F5A-62658C5DD29B}" srcOrd="2" destOrd="0" parTransId="{2C17E5EC-EC20-43FE-BB01-E3D7FED57C88}" sibTransId="{1F45370D-1719-450B-B840-A4BD76124E31}"/>
    <dgm:cxn modelId="{D3C4FED2-34D0-4377-8FEE-D27B230DD465}" type="presOf" srcId="{9852A4DB-71AE-462E-95F6-08CDC517C4DA}" destId="{6E38BE57-7821-49C4-8DC3-49C498E566EB}" srcOrd="0" destOrd="2" presId="urn:microsoft.com/office/officeart/2005/8/layout/radial2#2"/>
    <dgm:cxn modelId="{CE5ECBDB-8207-4E58-B008-CF1A9DC1EB92}" srcId="{4526D211-3F32-450B-8603-EAEE47B0DE60}" destId="{9852A4DB-71AE-462E-95F6-08CDC517C4DA}" srcOrd="2" destOrd="0" parTransId="{9D634A70-52EE-4805-9398-D33F3528FB09}" sibTransId="{B1CF2AA9-710A-4BCF-814C-C037D05FF992}"/>
    <dgm:cxn modelId="{275DE0DB-649D-4AC9-A71F-4EE768F8FC0E}" srcId="{450CED74-AE54-4E18-AB39-3EFA89362609}" destId="{5C56DE45-8C27-466A-BC48-1C3B7B06C9C8}" srcOrd="3" destOrd="0" parTransId="{7BA34840-FB09-4B18-9340-322005A83C82}" sibTransId="{D127FB3F-CBB5-4C91-97CA-065E2B1FC463}"/>
    <dgm:cxn modelId="{507994E0-E349-476D-B13F-67650DA937E2}" type="presOf" srcId="{49C9BB4A-D59D-4399-A9E9-5765FBC59505}" destId="{02A36F65-5A5E-4B09-8A8A-5044895BFB21}" srcOrd="0" destOrd="0" presId="urn:microsoft.com/office/officeart/2005/8/layout/radial2#2"/>
    <dgm:cxn modelId="{DA6A16FB-65B8-4B93-BFE9-97BC7601B8EE}" type="presOf" srcId="{450CED74-AE54-4E18-AB39-3EFA89362609}" destId="{7E1DCE6A-72F0-491B-B594-7E5EA8DD16B8}" srcOrd="0" destOrd="0" presId="urn:microsoft.com/office/officeart/2005/8/layout/radial2#2"/>
    <dgm:cxn modelId="{CA7F1FFD-348E-4AE8-A553-555EEAC87A21}" type="presOf" srcId="{DAFFF88F-0D49-44A0-B290-C972BCA71C9B}" destId="{86677AE8-7022-48A7-AF46-D344B6F4B521}" srcOrd="0" destOrd="1" presId="urn:microsoft.com/office/officeart/2005/8/layout/radial2#2"/>
    <dgm:cxn modelId="{AC60CDFE-79B7-4B7E-9ADB-CE7511F87F5B}" type="presOf" srcId="{51D9E8E1-AF50-498C-BA5C-0817086B0655}" destId="{48EC945F-5606-4D02-9788-C488BF43D02D}" srcOrd="0" destOrd="0" presId="urn:microsoft.com/office/officeart/2005/8/layout/radial2#2"/>
    <dgm:cxn modelId="{B6BE0A93-027C-41FA-9951-589130C5FC02}" type="presParOf" srcId="{9C285DE7-5605-4E3E-9DF0-9717817F43E3}" destId="{712CE359-2528-49D6-82D1-27C72FB12346}" srcOrd="0" destOrd="0" presId="urn:microsoft.com/office/officeart/2005/8/layout/radial2#2"/>
    <dgm:cxn modelId="{15F39A28-413E-43CF-BC88-662E6FA356CC}" type="presParOf" srcId="{712CE359-2528-49D6-82D1-27C72FB12346}" destId="{4D0C1B32-AF9D-45B0-8AA3-F07B324E59D6}" srcOrd="0" destOrd="0" presId="urn:microsoft.com/office/officeart/2005/8/layout/radial2#2"/>
    <dgm:cxn modelId="{BD577D82-CCA3-4193-9C1F-7F1D95629593}" type="presParOf" srcId="{4D0C1B32-AF9D-45B0-8AA3-F07B324E59D6}" destId="{8C5ADDF8-DDEF-4C52-9B07-84738D466FDF}" srcOrd="0" destOrd="0" presId="urn:microsoft.com/office/officeart/2005/8/layout/radial2#2"/>
    <dgm:cxn modelId="{3722E41E-A92B-4B12-B7C1-40974D3DEE49}" type="presParOf" srcId="{4D0C1B32-AF9D-45B0-8AA3-F07B324E59D6}" destId="{535EF03F-E7F0-478E-A46A-4BB4B7BA41FA}" srcOrd="1" destOrd="0" presId="urn:microsoft.com/office/officeart/2005/8/layout/radial2#2"/>
    <dgm:cxn modelId="{7FEF7792-CEE8-4790-8863-12E24BCC646C}" type="presParOf" srcId="{712CE359-2528-49D6-82D1-27C72FB12346}" destId="{48EC945F-5606-4D02-9788-C488BF43D02D}" srcOrd="1" destOrd="0" presId="urn:microsoft.com/office/officeart/2005/8/layout/radial2#2"/>
    <dgm:cxn modelId="{536B6955-1F28-42F2-96A3-B292C55F4D6B}" type="presParOf" srcId="{712CE359-2528-49D6-82D1-27C72FB12346}" destId="{D3845A8C-472B-4FDC-8455-A44DE0376E43}" srcOrd="2" destOrd="0" presId="urn:microsoft.com/office/officeart/2005/8/layout/radial2#2"/>
    <dgm:cxn modelId="{B0B930DD-A9D0-4C13-8383-AA2294B1E7BE}" type="presParOf" srcId="{D3845A8C-472B-4FDC-8455-A44DE0376E43}" destId="{0F3F432B-20E7-4236-8B6C-4D8684CF2A1B}" srcOrd="0" destOrd="0" presId="urn:microsoft.com/office/officeart/2005/8/layout/radial2#2"/>
    <dgm:cxn modelId="{670E4E88-280E-4A57-86E6-FBB7FFFA5187}" type="presParOf" srcId="{D3845A8C-472B-4FDC-8455-A44DE0376E43}" destId="{6E38BE57-7821-49C4-8DC3-49C498E566EB}" srcOrd="1" destOrd="0" presId="urn:microsoft.com/office/officeart/2005/8/layout/radial2#2"/>
    <dgm:cxn modelId="{8CFD0317-3897-482B-97A0-22F971AC3274}" type="presParOf" srcId="{712CE359-2528-49D6-82D1-27C72FB12346}" destId="{BD362695-B3F5-4869-94E8-63D90D239005}" srcOrd="3" destOrd="0" presId="urn:microsoft.com/office/officeart/2005/8/layout/radial2#2"/>
    <dgm:cxn modelId="{45C85DBD-FF81-442A-87A5-B1CAF25DBAE7}" type="presParOf" srcId="{712CE359-2528-49D6-82D1-27C72FB12346}" destId="{78DDD60B-F852-4B05-A0B9-B39B8682C82E}" srcOrd="4" destOrd="0" presId="urn:microsoft.com/office/officeart/2005/8/layout/radial2#2"/>
    <dgm:cxn modelId="{5B0EF009-3C21-4029-A393-9904AF587CBD}" type="presParOf" srcId="{78DDD60B-F852-4B05-A0B9-B39B8682C82E}" destId="{7E1DCE6A-72F0-491B-B594-7E5EA8DD16B8}" srcOrd="0" destOrd="0" presId="urn:microsoft.com/office/officeart/2005/8/layout/radial2#2"/>
    <dgm:cxn modelId="{9F4DD27C-FE48-441A-B3FE-9B46612ADE7C}" type="presParOf" srcId="{78DDD60B-F852-4B05-A0B9-B39B8682C82E}" destId="{BA0CBB22-1F8C-48E6-AA18-7B93D76B72FA}" srcOrd="1" destOrd="0" presId="urn:microsoft.com/office/officeart/2005/8/layout/radial2#2"/>
    <dgm:cxn modelId="{4D81A43C-83C4-4CF9-845C-3E3479E46881}" type="presParOf" srcId="{712CE359-2528-49D6-82D1-27C72FB12346}" destId="{0CFF1F94-F4A8-48ED-B3EF-3EDA0F604D36}" srcOrd="5" destOrd="0" presId="urn:microsoft.com/office/officeart/2005/8/layout/radial2#2"/>
    <dgm:cxn modelId="{81C0BB5A-3931-4ED0-8971-A227FED0CE87}" type="presParOf" srcId="{712CE359-2528-49D6-82D1-27C72FB12346}" destId="{398E2BD4-8CA5-4914-8006-7C26FDE8107B}" srcOrd="6" destOrd="0" presId="urn:microsoft.com/office/officeart/2005/8/layout/radial2#2"/>
    <dgm:cxn modelId="{571F2504-A83F-433A-B870-7D026B766537}" type="presParOf" srcId="{398E2BD4-8CA5-4914-8006-7C26FDE8107B}" destId="{02A36F65-5A5E-4B09-8A8A-5044895BFB21}" srcOrd="0" destOrd="0" presId="urn:microsoft.com/office/officeart/2005/8/layout/radial2#2"/>
    <dgm:cxn modelId="{1EE973A4-DA4F-4B3F-A847-4CAF374337BB}" type="presParOf" srcId="{398E2BD4-8CA5-4914-8006-7C26FDE8107B}" destId="{86677AE8-7022-48A7-AF46-D344B6F4B521}" srcOrd="1" destOrd="0" presId="urn:microsoft.com/office/officeart/2005/8/layout/radial2#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899B965-714A-4A70-885A-201B5984991C}" type="doc">
      <dgm:prSet loTypeId="urn:microsoft.com/office/officeart/2005/8/layout/vList2#1" loCatId="list" qsTypeId="urn:microsoft.com/office/officeart/2005/8/quickstyle/simple4#1" qsCatId="simple" csTypeId="urn:microsoft.com/office/officeart/2005/8/colors/accent1_2#8" csCatId="accent1" phldr="1"/>
      <dgm:spPr/>
      <dgm:t>
        <a:bodyPr/>
        <a:lstStyle/>
        <a:p>
          <a:endParaRPr lang="en-US"/>
        </a:p>
      </dgm:t>
    </dgm:pt>
    <dgm:pt modelId="{05FAEF44-1989-4532-BA52-BFF3AEEECABA}">
      <dgm:prSet/>
      <dgm:spPr/>
      <dgm:t>
        <a:bodyPr/>
        <a:lstStyle/>
        <a:p>
          <a:r>
            <a:rPr lang="en-US" dirty="0"/>
            <a:t>Direct integration for Consumers enabling access NRL without using the </a:t>
          </a:r>
          <a:r>
            <a:rPr lang="en-US" dirty="0" err="1"/>
            <a:t>SCRa</a:t>
          </a:r>
          <a:endParaRPr lang="en-US" dirty="0"/>
        </a:p>
      </dgm:t>
    </dgm:pt>
    <dgm:pt modelId="{E480C58C-C178-4DC2-89F5-6BB5B1F403A1}" type="sibTrans" cxnId="{89C5DE60-0839-4827-ABDC-7B003F93F7EF}">
      <dgm:prSet/>
      <dgm:spPr/>
      <dgm:t>
        <a:bodyPr/>
        <a:lstStyle/>
        <a:p>
          <a:endParaRPr lang="en-US"/>
        </a:p>
      </dgm:t>
    </dgm:pt>
    <dgm:pt modelId="{731F8247-1CB7-4BF6-AAA1-10F739A2B359}" type="parTrans" cxnId="{89C5DE60-0839-4827-ABDC-7B003F93F7EF}">
      <dgm:prSet/>
      <dgm:spPr/>
      <dgm:t>
        <a:bodyPr/>
        <a:lstStyle/>
        <a:p>
          <a:endParaRPr lang="en-US"/>
        </a:p>
      </dgm:t>
    </dgm:pt>
    <dgm:pt modelId="{865C2214-D08B-4DBA-832D-392EAA20E3B0}">
      <dgm:prSet/>
      <dgm:spPr/>
      <dgm:t>
        <a:bodyPr/>
        <a:lstStyle/>
        <a:p>
          <a:r>
            <a:rPr lang="en-US"/>
            <a:t>Integration with LHCRs</a:t>
          </a:r>
        </a:p>
      </dgm:t>
    </dgm:pt>
    <dgm:pt modelId="{9425333C-1698-4002-8355-96C951746E81}" type="sibTrans" cxnId="{1A2BA50C-C271-4DB3-AA66-A9698C53ED76}">
      <dgm:prSet/>
      <dgm:spPr/>
      <dgm:t>
        <a:bodyPr/>
        <a:lstStyle/>
        <a:p>
          <a:endParaRPr lang="en-US"/>
        </a:p>
      </dgm:t>
    </dgm:pt>
    <dgm:pt modelId="{1B502E66-7E61-4465-8C6E-B56E68BA0C3C}" type="parTrans" cxnId="{1A2BA50C-C271-4DB3-AA66-A9698C53ED76}">
      <dgm:prSet/>
      <dgm:spPr/>
      <dgm:t>
        <a:bodyPr/>
        <a:lstStyle/>
        <a:p>
          <a:endParaRPr lang="en-US"/>
        </a:p>
      </dgm:t>
    </dgm:pt>
    <dgm:pt modelId="{FF7F8070-2B29-4562-8DBB-765BA464A731}">
      <dgm:prSet/>
      <dgm:spPr/>
      <dgm:t>
        <a:bodyPr/>
        <a:lstStyle/>
        <a:p>
          <a:r>
            <a:rPr lang="en-US" dirty="0"/>
            <a:t>Transition to Live Services</a:t>
          </a:r>
        </a:p>
      </dgm:t>
    </dgm:pt>
    <dgm:pt modelId="{0DF1A71E-4092-4C78-8522-5D09688D525B}" type="sibTrans" cxnId="{9605160C-6CF9-4485-82D6-C07B0B316F7D}">
      <dgm:prSet/>
      <dgm:spPr/>
      <dgm:t>
        <a:bodyPr/>
        <a:lstStyle/>
        <a:p>
          <a:endParaRPr lang="en-US"/>
        </a:p>
      </dgm:t>
    </dgm:pt>
    <dgm:pt modelId="{5642B691-22B6-49B7-8B83-51D0517CBB8E}" type="parTrans" cxnId="{9605160C-6CF9-4485-82D6-C07B0B316F7D}">
      <dgm:prSet/>
      <dgm:spPr/>
      <dgm:t>
        <a:bodyPr/>
        <a:lstStyle/>
        <a:p>
          <a:endParaRPr lang="en-US"/>
        </a:p>
      </dgm:t>
    </dgm:pt>
    <dgm:pt modelId="{8CC262B1-56C4-4FC0-8224-0CDAEF2516A8}">
      <dgm:prSet/>
      <dgm:spPr/>
      <dgm:t>
        <a:bodyPr/>
        <a:lstStyle/>
        <a:p>
          <a:r>
            <a:rPr lang="en-US" dirty="0"/>
            <a:t>Availability of mobile </a:t>
          </a:r>
          <a:r>
            <a:rPr lang="en-US" dirty="0" err="1"/>
            <a:t>SCRa</a:t>
          </a:r>
          <a:r>
            <a:rPr lang="en-US" dirty="0"/>
            <a:t> on other device types (i.e. Windows, Android)</a:t>
          </a:r>
        </a:p>
      </dgm:t>
    </dgm:pt>
    <dgm:pt modelId="{E39D2D53-2211-47D0-818A-8DCA0D40525F}" type="sibTrans" cxnId="{374AD21E-E8AA-4C67-8B5C-099E7362B5E9}">
      <dgm:prSet/>
      <dgm:spPr/>
      <dgm:t>
        <a:bodyPr/>
        <a:lstStyle/>
        <a:p>
          <a:endParaRPr lang="en-GB"/>
        </a:p>
      </dgm:t>
    </dgm:pt>
    <dgm:pt modelId="{0E6938BC-2C0F-4CF3-83AE-BC130C7F6DEF}" type="parTrans" cxnId="{374AD21E-E8AA-4C67-8B5C-099E7362B5E9}">
      <dgm:prSet/>
      <dgm:spPr/>
      <dgm:t>
        <a:bodyPr/>
        <a:lstStyle/>
        <a:p>
          <a:endParaRPr lang="en-GB"/>
        </a:p>
      </dgm:t>
    </dgm:pt>
    <dgm:pt modelId="{AC5B692A-82F8-4503-B7C5-1FC67B43BAA9}">
      <dgm:prSet/>
      <dgm:spPr/>
      <dgm:t>
        <a:bodyPr/>
        <a:lstStyle/>
        <a:p>
          <a:r>
            <a:rPr lang="en-US" dirty="0"/>
            <a:t>New Record Types – Care Plans, Health Child Records, Frailty &amp; Disability etc.</a:t>
          </a:r>
        </a:p>
      </dgm:t>
    </dgm:pt>
    <dgm:pt modelId="{C65BC8E7-C519-4EE7-8973-5865FFA227AA}" type="sibTrans" cxnId="{EF0F01FD-5FA9-41E1-B542-8696BF4EB607}">
      <dgm:prSet/>
      <dgm:spPr/>
      <dgm:t>
        <a:bodyPr/>
        <a:lstStyle/>
        <a:p>
          <a:endParaRPr lang="en-US"/>
        </a:p>
      </dgm:t>
    </dgm:pt>
    <dgm:pt modelId="{678267A6-2C4D-48B5-8800-8353159FDB0D}" type="parTrans" cxnId="{EF0F01FD-5FA9-41E1-B542-8696BF4EB607}">
      <dgm:prSet/>
      <dgm:spPr/>
      <dgm:t>
        <a:bodyPr/>
        <a:lstStyle/>
        <a:p>
          <a:endParaRPr lang="en-US"/>
        </a:p>
      </dgm:t>
    </dgm:pt>
    <dgm:pt modelId="{D741CFFB-7BDA-4018-B420-E9549AB592DB}">
      <dgm:prSet/>
      <dgm:spPr/>
      <dgm:t>
        <a:bodyPr/>
        <a:lstStyle/>
        <a:p>
          <a:r>
            <a:rPr lang="en-US" dirty="0"/>
            <a:t>Retrieval of Structured Records (currently limited to PDF)</a:t>
          </a:r>
        </a:p>
      </dgm:t>
    </dgm:pt>
    <dgm:pt modelId="{7205529C-39C6-4C55-966B-6F7F478BE93A}" type="sibTrans" cxnId="{8D935583-763E-43CA-96B7-965786BADED9}">
      <dgm:prSet/>
      <dgm:spPr/>
      <dgm:t>
        <a:bodyPr/>
        <a:lstStyle/>
        <a:p>
          <a:endParaRPr lang="en-GB"/>
        </a:p>
      </dgm:t>
    </dgm:pt>
    <dgm:pt modelId="{863AF345-8712-4043-BDE8-A3DC21D69C67}" type="parTrans" cxnId="{8D935583-763E-43CA-96B7-965786BADED9}">
      <dgm:prSet/>
      <dgm:spPr/>
      <dgm:t>
        <a:bodyPr/>
        <a:lstStyle/>
        <a:p>
          <a:endParaRPr lang="en-GB"/>
        </a:p>
      </dgm:t>
    </dgm:pt>
    <dgm:pt modelId="{DD20E43D-F827-471F-8078-C35F06A9007F}" type="pres">
      <dgm:prSet presAssocID="{F899B965-714A-4A70-885A-201B5984991C}" presName="linear" presStyleCnt="0">
        <dgm:presLayoutVars>
          <dgm:animLvl val="lvl"/>
          <dgm:resizeHandles val="exact"/>
        </dgm:presLayoutVars>
      </dgm:prSet>
      <dgm:spPr/>
    </dgm:pt>
    <dgm:pt modelId="{739DF915-2FC5-4CF3-A3EC-C8FF43054C41}" type="pres">
      <dgm:prSet presAssocID="{05FAEF44-1989-4532-BA52-BFF3AEEECABA}" presName="parentText" presStyleLbl="node1" presStyleIdx="0" presStyleCnt="6" custLinFactY="-100000" custLinFactNeighborY="-160427">
        <dgm:presLayoutVars>
          <dgm:chMax val="0"/>
          <dgm:bulletEnabled val="1"/>
        </dgm:presLayoutVars>
      </dgm:prSet>
      <dgm:spPr/>
    </dgm:pt>
    <dgm:pt modelId="{0B398948-2118-4306-833D-D20F6CAD1D4C}" type="pres">
      <dgm:prSet presAssocID="{E480C58C-C178-4DC2-89F5-6BB5B1F403A1}" presName="spacer" presStyleCnt="0"/>
      <dgm:spPr/>
    </dgm:pt>
    <dgm:pt modelId="{691FEA5E-BD37-4810-ADFF-A52BDF6DBA75}" type="pres">
      <dgm:prSet presAssocID="{865C2214-D08B-4DBA-832D-392EAA20E3B0}" presName="parentText" presStyleLbl="node1" presStyleIdx="1" presStyleCnt="6" custLinFactY="-59198" custLinFactNeighborY="-100000">
        <dgm:presLayoutVars>
          <dgm:chMax val="0"/>
          <dgm:bulletEnabled val="1"/>
        </dgm:presLayoutVars>
      </dgm:prSet>
      <dgm:spPr/>
    </dgm:pt>
    <dgm:pt modelId="{240F8115-9B3B-4D4D-B09F-086DFEA27043}" type="pres">
      <dgm:prSet presAssocID="{9425333C-1698-4002-8355-96C951746E81}" presName="spacer" presStyleCnt="0"/>
      <dgm:spPr/>
    </dgm:pt>
    <dgm:pt modelId="{40145CC5-E448-443A-A054-961C6B265415}" type="pres">
      <dgm:prSet presAssocID="{FF7F8070-2B29-4562-8DBB-765BA464A731}" presName="parentText" presStyleLbl="node1" presStyleIdx="2" presStyleCnt="6" custLinFactY="-19056" custLinFactNeighborY="-100000">
        <dgm:presLayoutVars>
          <dgm:chMax val="0"/>
          <dgm:bulletEnabled val="1"/>
        </dgm:presLayoutVars>
      </dgm:prSet>
      <dgm:spPr/>
    </dgm:pt>
    <dgm:pt modelId="{0902822F-D0A5-4E90-B908-01CC68801A41}" type="pres">
      <dgm:prSet presAssocID="{0DF1A71E-4092-4C78-8522-5D09688D525B}" presName="spacer" presStyleCnt="0"/>
      <dgm:spPr/>
    </dgm:pt>
    <dgm:pt modelId="{B663EA0C-7EBA-48D2-A0AD-584CCAA449E2}" type="pres">
      <dgm:prSet presAssocID="{8CC262B1-56C4-4FC0-8224-0CDAEF2516A8}" presName="parentText" presStyleLbl="node1" presStyleIdx="3" presStyleCnt="6" custLinFactY="4745" custLinFactNeighborY="100000">
        <dgm:presLayoutVars>
          <dgm:chMax val="0"/>
          <dgm:bulletEnabled val="1"/>
        </dgm:presLayoutVars>
      </dgm:prSet>
      <dgm:spPr/>
    </dgm:pt>
    <dgm:pt modelId="{D2A536CD-8426-4C6A-8A9A-ACCF1BA0AF14}" type="pres">
      <dgm:prSet presAssocID="{E39D2D53-2211-47D0-818A-8DCA0D40525F}" presName="spacer" presStyleCnt="0"/>
      <dgm:spPr/>
    </dgm:pt>
    <dgm:pt modelId="{7887716B-FCFA-470B-BF28-B7EA4C28DD26}" type="pres">
      <dgm:prSet presAssocID="{AC5B692A-82F8-4503-B7C5-1FC67B43BAA9}" presName="parentText" presStyleLbl="node1" presStyleIdx="4" presStyleCnt="6" custLinFactY="251322" custLinFactNeighborX="127" custLinFactNeighborY="300000">
        <dgm:presLayoutVars>
          <dgm:chMax val="0"/>
          <dgm:bulletEnabled val="1"/>
        </dgm:presLayoutVars>
      </dgm:prSet>
      <dgm:spPr/>
    </dgm:pt>
    <dgm:pt modelId="{E0DD07BE-DA46-467B-84FE-9A18E2038871}" type="pres">
      <dgm:prSet presAssocID="{C65BC8E7-C519-4EE7-8973-5865FFA227AA}" presName="spacer" presStyleCnt="0"/>
      <dgm:spPr/>
    </dgm:pt>
    <dgm:pt modelId="{64E5B189-170A-4817-B079-AEC44697E3F3}" type="pres">
      <dgm:prSet presAssocID="{D741CFFB-7BDA-4018-B420-E9549AB592DB}" presName="parentText" presStyleLbl="node1" presStyleIdx="5" presStyleCnt="6" custLinFactY="-37918" custLinFactNeighborY="-100000">
        <dgm:presLayoutVars>
          <dgm:chMax val="0"/>
          <dgm:bulletEnabled val="1"/>
        </dgm:presLayoutVars>
      </dgm:prSet>
      <dgm:spPr/>
    </dgm:pt>
  </dgm:ptLst>
  <dgm:cxnLst>
    <dgm:cxn modelId="{9605160C-6CF9-4485-82D6-C07B0B316F7D}" srcId="{F899B965-714A-4A70-885A-201B5984991C}" destId="{FF7F8070-2B29-4562-8DBB-765BA464A731}" srcOrd="2" destOrd="0" parTransId="{5642B691-22B6-49B7-8B83-51D0517CBB8E}" sibTransId="{0DF1A71E-4092-4C78-8522-5D09688D525B}"/>
    <dgm:cxn modelId="{BCE1330C-7568-4BBA-9076-610BFB7A2770}" type="presOf" srcId="{AC5B692A-82F8-4503-B7C5-1FC67B43BAA9}" destId="{7887716B-FCFA-470B-BF28-B7EA4C28DD26}" srcOrd="0" destOrd="0" presId="urn:microsoft.com/office/officeart/2005/8/layout/vList2#1"/>
    <dgm:cxn modelId="{1A2BA50C-C271-4DB3-AA66-A9698C53ED76}" srcId="{F899B965-714A-4A70-885A-201B5984991C}" destId="{865C2214-D08B-4DBA-832D-392EAA20E3B0}" srcOrd="1" destOrd="0" parTransId="{1B502E66-7E61-4465-8C6E-B56E68BA0C3C}" sibTransId="{9425333C-1698-4002-8355-96C951746E81}"/>
    <dgm:cxn modelId="{D554080E-1240-4AE0-80E3-D02CFB93C4F7}" type="presOf" srcId="{05FAEF44-1989-4532-BA52-BFF3AEEECABA}" destId="{739DF915-2FC5-4CF3-A3EC-C8FF43054C41}" srcOrd="0" destOrd="0" presId="urn:microsoft.com/office/officeart/2005/8/layout/vList2#1"/>
    <dgm:cxn modelId="{374AD21E-E8AA-4C67-8B5C-099E7362B5E9}" srcId="{F899B965-714A-4A70-885A-201B5984991C}" destId="{8CC262B1-56C4-4FC0-8224-0CDAEF2516A8}" srcOrd="3" destOrd="0" parTransId="{0E6938BC-2C0F-4CF3-83AE-BC130C7F6DEF}" sibTransId="{E39D2D53-2211-47D0-818A-8DCA0D40525F}"/>
    <dgm:cxn modelId="{89C5DE60-0839-4827-ABDC-7B003F93F7EF}" srcId="{F899B965-714A-4A70-885A-201B5984991C}" destId="{05FAEF44-1989-4532-BA52-BFF3AEEECABA}" srcOrd="0" destOrd="0" parTransId="{731F8247-1CB7-4BF6-AAA1-10F739A2B359}" sibTransId="{E480C58C-C178-4DC2-89F5-6BB5B1F403A1}"/>
    <dgm:cxn modelId="{8D935583-763E-43CA-96B7-965786BADED9}" srcId="{F899B965-714A-4A70-885A-201B5984991C}" destId="{D741CFFB-7BDA-4018-B420-E9549AB592DB}" srcOrd="5" destOrd="0" parTransId="{863AF345-8712-4043-BDE8-A3DC21D69C67}" sibTransId="{7205529C-39C6-4C55-966B-6F7F478BE93A}"/>
    <dgm:cxn modelId="{57AC7D84-925F-4D34-AFCC-7E6484ADBBE1}" type="presOf" srcId="{FF7F8070-2B29-4562-8DBB-765BA464A731}" destId="{40145CC5-E448-443A-A054-961C6B265415}" srcOrd="0" destOrd="0" presId="urn:microsoft.com/office/officeart/2005/8/layout/vList2#1"/>
    <dgm:cxn modelId="{29112C89-7739-40E4-ACAC-2E5839F5C3E7}" type="presOf" srcId="{F899B965-714A-4A70-885A-201B5984991C}" destId="{DD20E43D-F827-471F-8078-C35F06A9007F}" srcOrd="0" destOrd="0" presId="urn:microsoft.com/office/officeart/2005/8/layout/vList2#1"/>
    <dgm:cxn modelId="{0F72D89D-5095-4D8A-953F-D3415883DE08}" type="presOf" srcId="{865C2214-D08B-4DBA-832D-392EAA20E3B0}" destId="{691FEA5E-BD37-4810-ADFF-A52BDF6DBA75}" srcOrd="0" destOrd="0" presId="urn:microsoft.com/office/officeart/2005/8/layout/vList2#1"/>
    <dgm:cxn modelId="{BB5F40D0-CE1E-4205-A37F-9FE5EDF8A6A8}" type="presOf" srcId="{8CC262B1-56C4-4FC0-8224-0CDAEF2516A8}" destId="{B663EA0C-7EBA-48D2-A0AD-584CCAA449E2}" srcOrd="0" destOrd="0" presId="urn:microsoft.com/office/officeart/2005/8/layout/vList2#1"/>
    <dgm:cxn modelId="{B97013F6-C5B4-44A7-B4DF-63681FC31098}" type="presOf" srcId="{D741CFFB-7BDA-4018-B420-E9549AB592DB}" destId="{64E5B189-170A-4817-B079-AEC44697E3F3}" srcOrd="0" destOrd="0" presId="urn:microsoft.com/office/officeart/2005/8/layout/vList2#1"/>
    <dgm:cxn modelId="{EF0F01FD-5FA9-41E1-B542-8696BF4EB607}" srcId="{F899B965-714A-4A70-885A-201B5984991C}" destId="{AC5B692A-82F8-4503-B7C5-1FC67B43BAA9}" srcOrd="4" destOrd="0" parTransId="{678267A6-2C4D-48B5-8800-8353159FDB0D}" sibTransId="{C65BC8E7-C519-4EE7-8973-5865FFA227AA}"/>
    <dgm:cxn modelId="{D2348230-108A-44FA-8EC1-6B578134455E}" type="presParOf" srcId="{DD20E43D-F827-471F-8078-C35F06A9007F}" destId="{739DF915-2FC5-4CF3-A3EC-C8FF43054C41}" srcOrd="0" destOrd="0" presId="urn:microsoft.com/office/officeart/2005/8/layout/vList2#1"/>
    <dgm:cxn modelId="{F6972A9B-45C4-4C33-8272-AB3FA80049A8}" type="presParOf" srcId="{DD20E43D-F827-471F-8078-C35F06A9007F}" destId="{0B398948-2118-4306-833D-D20F6CAD1D4C}" srcOrd="1" destOrd="0" presId="urn:microsoft.com/office/officeart/2005/8/layout/vList2#1"/>
    <dgm:cxn modelId="{7E327DCC-7788-4019-9AF2-60C9196A8B70}" type="presParOf" srcId="{DD20E43D-F827-471F-8078-C35F06A9007F}" destId="{691FEA5E-BD37-4810-ADFF-A52BDF6DBA75}" srcOrd="2" destOrd="0" presId="urn:microsoft.com/office/officeart/2005/8/layout/vList2#1"/>
    <dgm:cxn modelId="{D2AA9A01-3787-4BA3-B627-6B39DD641A6C}" type="presParOf" srcId="{DD20E43D-F827-471F-8078-C35F06A9007F}" destId="{240F8115-9B3B-4D4D-B09F-086DFEA27043}" srcOrd="3" destOrd="0" presId="urn:microsoft.com/office/officeart/2005/8/layout/vList2#1"/>
    <dgm:cxn modelId="{82DA3AB3-101B-4576-91DB-1533F6B9CD2B}" type="presParOf" srcId="{DD20E43D-F827-471F-8078-C35F06A9007F}" destId="{40145CC5-E448-443A-A054-961C6B265415}" srcOrd="4" destOrd="0" presId="urn:microsoft.com/office/officeart/2005/8/layout/vList2#1"/>
    <dgm:cxn modelId="{52533752-7F67-4170-BBC5-BC36D968CA7D}" type="presParOf" srcId="{DD20E43D-F827-471F-8078-C35F06A9007F}" destId="{0902822F-D0A5-4E90-B908-01CC68801A41}" srcOrd="5" destOrd="0" presId="urn:microsoft.com/office/officeart/2005/8/layout/vList2#1"/>
    <dgm:cxn modelId="{70156ED4-81A5-469B-B196-1B859381CB51}" type="presParOf" srcId="{DD20E43D-F827-471F-8078-C35F06A9007F}" destId="{B663EA0C-7EBA-48D2-A0AD-584CCAA449E2}" srcOrd="6" destOrd="0" presId="urn:microsoft.com/office/officeart/2005/8/layout/vList2#1"/>
    <dgm:cxn modelId="{C1E17535-52C0-4177-87D2-047163925C88}" type="presParOf" srcId="{DD20E43D-F827-471F-8078-C35F06A9007F}" destId="{D2A536CD-8426-4C6A-8A9A-ACCF1BA0AF14}" srcOrd="7" destOrd="0" presId="urn:microsoft.com/office/officeart/2005/8/layout/vList2#1"/>
    <dgm:cxn modelId="{02710BA6-3F60-40DF-A958-7BC273701304}" type="presParOf" srcId="{DD20E43D-F827-471F-8078-C35F06A9007F}" destId="{7887716B-FCFA-470B-BF28-B7EA4C28DD26}" srcOrd="8" destOrd="0" presId="urn:microsoft.com/office/officeart/2005/8/layout/vList2#1"/>
    <dgm:cxn modelId="{62DA1F27-49CE-448F-A42C-998C66A35CDA}" type="presParOf" srcId="{DD20E43D-F827-471F-8078-C35F06A9007F}" destId="{E0DD07BE-DA46-467B-84FE-9A18E2038871}" srcOrd="9" destOrd="0" presId="urn:microsoft.com/office/officeart/2005/8/layout/vList2#1"/>
    <dgm:cxn modelId="{A9AFFCCA-8B07-48E6-AC43-C7C0FF26C7BC}" type="presParOf" srcId="{DD20E43D-F827-471F-8078-C35F06A9007F}" destId="{64E5B189-170A-4817-B079-AEC44697E3F3}" srcOrd="10" destOrd="0" presId="urn:microsoft.com/office/officeart/2005/8/layout/v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623A9-6D6A-45E9-A9DC-F4AD8F615243}">
      <dsp:nvSpPr>
        <dsp:cNvPr id="0" name=""/>
        <dsp:cNvSpPr/>
      </dsp:nvSpPr>
      <dsp:spPr>
        <a:xfrm>
          <a:off x="0" y="3579"/>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38316-A184-466B-9A9A-0FF943937671}">
      <dsp:nvSpPr>
        <dsp:cNvPr id="0" name=""/>
        <dsp:cNvSpPr/>
      </dsp:nvSpPr>
      <dsp:spPr>
        <a:xfrm>
          <a:off x="230612" y="175108"/>
          <a:ext cx="419295" cy="4192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B3521-60E1-4519-AF21-73630566F2A2}">
      <dsp:nvSpPr>
        <dsp:cNvPr id="0" name=""/>
        <dsp:cNvSpPr/>
      </dsp:nvSpPr>
      <dsp:spPr>
        <a:xfrm>
          <a:off x="880519" y="3579"/>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0" kern="1200" dirty="0"/>
            <a:t>The </a:t>
          </a:r>
          <a:r>
            <a:rPr lang="en-US" sz="1500" b="1" kern="1200" dirty="0"/>
            <a:t>NRL</a:t>
          </a:r>
          <a:r>
            <a:rPr lang="en-US" sz="1500" kern="1200" dirty="0"/>
            <a:t> is an INDEX of pointers that is used to locate patient records nationally</a:t>
          </a:r>
        </a:p>
      </dsp:txBody>
      <dsp:txXfrm>
        <a:off x="880519" y="3579"/>
        <a:ext cx="9391480" cy="762354"/>
      </dsp:txXfrm>
    </dsp:sp>
    <dsp:sp modelId="{33C302A0-E69C-405A-9BB5-9E1DDE9BC532}">
      <dsp:nvSpPr>
        <dsp:cNvPr id="0" name=""/>
        <dsp:cNvSpPr/>
      </dsp:nvSpPr>
      <dsp:spPr>
        <a:xfrm>
          <a:off x="0" y="956522"/>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830C-F5D9-41CE-BF99-E2B5FAFB91FF}">
      <dsp:nvSpPr>
        <dsp:cNvPr id="0" name=""/>
        <dsp:cNvSpPr/>
      </dsp:nvSpPr>
      <dsp:spPr>
        <a:xfrm>
          <a:off x="230612" y="1128052"/>
          <a:ext cx="419295" cy="41929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729E3-6A0C-4F25-8940-A39FFF482386}">
      <dsp:nvSpPr>
        <dsp:cNvPr id="0" name=""/>
        <dsp:cNvSpPr/>
      </dsp:nvSpPr>
      <dsp:spPr>
        <a:xfrm>
          <a:off x="880519" y="956522"/>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0" kern="1200" dirty="0"/>
            <a:t>A </a:t>
          </a:r>
          <a:r>
            <a:rPr lang="en-US" sz="1500" b="1" kern="1200" dirty="0"/>
            <a:t>Pointer</a:t>
          </a:r>
          <a:r>
            <a:rPr lang="en-US" sz="1500" b="0" kern="1200" dirty="0"/>
            <a:t> is an entry on the NRL index that points to a single record associated with a patient</a:t>
          </a:r>
          <a:r>
            <a:rPr lang="en-US" sz="1500" b="1" kern="1200" dirty="0"/>
            <a:t> </a:t>
          </a:r>
        </a:p>
      </dsp:txBody>
      <dsp:txXfrm>
        <a:off x="880519" y="956522"/>
        <a:ext cx="9391480" cy="762354"/>
      </dsp:txXfrm>
    </dsp:sp>
    <dsp:sp modelId="{51A3BBE5-21A0-42FD-A766-F01982DC5597}">
      <dsp:nvSpPr>
        <dsp:cNvPr id="0" name=""/>
        <dsp:cNvSpPr/>
      </dsp:nvSpPr>
      <dsp:spPr>
        <a:xfrm>
          <a:off x="0" y="1926467"/>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C174A-28D5-41A5-8C0F-1CC93ADEC5DB}">
      <dsp:nvSpPr>
        <dsp:cNvPr id="0" name=""/>
        <dsp:cNvSpPr/>
      </dsp:nvSpPr>
      <dsp:spPr>
        <a:xfrm>
          <a:off x="230612" y="2080996"/>
          <a:ext cx="419295" cy="4192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17C64-36ED-4181-A9BD-CA011E2B82F6}">
      <dsp:nvSpPr>
        <dsp:cNvPr id="0" name=""/>
        <dsp:cNvSpPr/>
      </dsp:nvSpPr>
      <dsp:spPr>
        <a:xfrm>
          <a:off x="880519" y="1909466"/>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kern="1200" dirty="0"/>
            <a:t>A </a:t>
          </a:r>
          <a:r>
            <a:rPr lang="en-US" sz="1500" b="1" kern="1200" dirty="0"/>
            <a:t>Provider</a:t>
          </a:r>
          <a:r>
            <a:rPr lang="en-US" sz="1500" b="0" kern="1200" dirty="0"/>
            <a:t> is an organization that makes patient’s records available on the NRL and is responsible for uploading pointers to the NRL (e.g. a care home making End of Life plans available)</a:t>
          </a:r>
          <a:br>
            <a:rPr lang="en-US" sz="1500" kern="1200" dirty="0"/>
          </a:br>
          <a:endParaRPr lang="en-US" sz="1500" kern="1200" dirty="0"/>
        </a:p>
      </dsp:txBody>
      <dsp:txXfrm>
        <a:off x="880519" y="1909466"/>
        <a:ext cx="9391480" cy="762354"/>
      </dsp:txXfrm>
    </dsp:sp>
    <dsp:sp modelId="{217B8848-1FCE-49FF-ADDD-0908B3DDE83C}">
      <dsp:nvSpPr>
        <dsp:cNvPr id="0" name=""/>
        <dsp:cNvSpPr/>
      </dsp:nvSpPr>
      <dsp:spPr>
        <a:xfrm>
          <a:off x="0" y="2862410"/>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ED69B-6368-40B8-B191-59197A6E1474}">
      <dsp:nvSpPr>
        <dsp:cNvPr id="0" name=""/>
        <dsp:cNvSpPr/>
      </dsp:nvSpPr>
      <dsp:spPr>
        <a:xfrm>
          <a:off x="230612" y="3033940"/>
          <a:ext cx="419295" cy="4192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08124-2BA5-4895-9737-BC6D02976926}">
      <dsp:nvSpPr>
        <dsp:cNvPr id="0" name=""/>
        <dsp:cNvSpPr/>
      </dsp:nvSpPr>
      <dsp:spPr>
        <a:xfrm>
          <a:off x="880519" y="2862410"/>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kern="1200" dirty="0"/>
            <a:t>A </a:t>
          </a:r>
          <a:r>
            <a:rPr lang="en-GB" sz="1500" b="1" kern="1200" dirty="0"/>
            <a:t>Consumer</a:t>
          </a:r>
          <a:r>
            <a:rPr lang="en-GB" sz="1500" kern="1200" dirty="0"/>
            <a:t> is an organisation that accesses the NRL to view pointers for a specific patient and retrieve their records for the purposes of Direct Care (e.g. Ambulance Services consuming End of Life plans)</a:t>
          </a:r>
        </a:p>
      </dsp:txBody>
      <dsp:txXfrm>
        <a:off x="880519" y="2862410"/>
        <a:ext cx="9391480" cy="762354"/>
      </dsp:txXfrm>
    </dsp:sp>
    <dsp:sp modelId="{A5381856-81B1-4C9E-B4A2-EB677A396160}">
      <dsp:nvSpPr>
        <dsp:cNvPr id="0" name=""/>
        <dsp:cNvSpPr/>
      </dsp:nvSpPr>
      <dsp:spPr>
        <a:xfrm>
          <a:off x="0" y="3818933"/>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82E65-CA9B-4168-B2BA-264C13ECB1D4}">
      <dsp:nvSpPr>
        <dsp:cNvPr id="0" name=""/>
        <dsp:cNvSpPr/>
      </dsp:nvSpPr>
      <dsp:spPr>
        <a:xfrm>
          <a:off x="230612" y="3986883"/>
          <a:ext cx="419295" cy="4192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75FA0-273A-4CF6-A29A-FBFC7CEDA9B7}">
      <dsp:nvSpPr>
        <dsp:cNvPr id="0" name=""/>
        <dsp:cNvSpPr/>
      </dsp:nvSpPr>
      <dsp:spPr>
        <a:xfrm>
          <a:off x="880519" y="3815353"/>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kern="1200" dirty="0"/>
            <a:t>A </a:t>
          </a:r>
          <a:r>
            <a:rPr lang="en-GB" sz="1500" b="1" kern="1200" dirty="0"/>
            <a:t>Consuming Application </a:t>
          </a:r>
          <a:r>
            <a:rPr lang="en-GB" sz="1500" b="0" kern="1200" dirty="0"/>
            <a:t>is used by the consumer to </a:t>
          </a:r>
          <a:r>
            <a:rPr lang="en-GB" sz="1500" kern="1200" dirty="0"/>
            <a:t>view pointers on the NRL and retrieve records. The consuming application could either be a supplier application integrated to the NRL API or it could be the NHS Digital provided </a:t>
          </a:r>
          <a:r>
            <a:rPr lang="en-GB" sz="1500" b="1" kern="1200" dirty="0" err="1"/>
            <a:t>SCRa</a:t>
          </a:r>
          <a:r>
            <a:rPr lang="en-GB" sz="1500" b="1" kern="1200" dirty="0"/>
            <a:t> </a:t>
          </a:r>
          <a:r>
            <a:rPr lang="en-GB" sz="1500" b="0" kern="1200" dirty="0"/>
            <a:t>(Summary Care Record Application). The following slides show examples of the </a:t>
          </a:r>
          <a:r>
            <a:rPr lang="en-GB" sz="1500" b="0" kern="1200" dirty="0" err="1"/>
            <a:t>SCRa</a:t>
          </a:r>
          <a:endParaRPr lang="en-GB" sz="1500" b="0" kern="1200" dirty="0"/>
        </a:p>
      </dsp:txBody>
      <dsp:txXfrm>
        <a:off x="880519" y="3815353"/>
        <a:ext cx="9391480" cy="762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623A9-6D6A-45E9-A9DC-F4AD8F615243}">
      <dsp:nvSpPr>
        <dsp:cNvPr id="0" name=""/>
        <dsp:cNvSpPr/>
      </dsp:nvSpPr>
      <dsp:spPr>
        <a:xfrm>
          <a:off x="0" y="3579"/>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438316-A184-466B-9A9A-0FF943937671}">
      <dsp:nvSpPr>
        <dsp:cNvPr id="0" name=""/>
        <dsp:cNvSpPr/>
      </dsp:nvSpPr>
      <dsp:spPr>
        <a:xfrm>
          <a:off x="230612" y="175108"/>
          <a:ext cx="419295" cy="41929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DB3521-60E1-4519-AF21-73630566F2A2}">
      <dsp:nvSpPr>
        <dsp:cNvPr id="0" name=""/>
        <dsp:cNvSpPr/>
      </dsp:nvSpPr>
      <dsp:spPr>
        <a:xfrm>
          <a:off x="880519" y="3579"/>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1" kern="1200" dirty="0"/>
            <a:t>Pointer model </a:t>
          </a:r>
          <a:r>
            <a:rPr lang="en-US" sz="1500" kern="1200" dirty="0"/>
            <a:t>aligned with both FHIR and IHE standards to accommodate broad spectrum of use cases and LHCR (Local Health Care Record) integration</a:t>
          </a:r>
        </a:p>
      </dsp:txBody>
      <dsp:txXfrm>
        <a:off x="880519" y="3579"/>
        <a:ext cx="9391480" cy="762354"/>
      </dsp:txXfrm>
    </dsp:sp>
    <dsp:sp modelId="{33C302A0-E69C-405A-9BB5-9E1DDE9BC532}">
      <dsp:nvSpPr>
        <dsp:cNvPr id="0" name=""/>
        <dsp:cNvSpPr/>
      </dsp:nvSpPr>
      <dsp:spPr>
        <a:xfrm>
          <a:off x="0" y="956522"/>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9830C-F5D9-41CE-BF99-E2B5FAFB91FF}">
      <dsp:nvSpPr>
        <dsp:cNvPr id="0" name=""/>
        <dsp:cNvSpPr/>
      </dsp:nvSpPr>
      <dsp:spPr>
        <a:xfrm>
          <a:off x="230612" y="1128052"/>
          <a:ext cx="419295" cy="41929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D729E3-6A0C-4F25-8940-A39FFF482386}">
      <dsp:nvSpPr>
        <dsp:cNvPr id="0" name=""/>
        <dsp:cNvSpPr/>
      </dsp:nvSpPr>
      <dsp:spPr>
        <a:xfrm>
          <a:off x="880519" y="956522"/>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US" sz="1500" b="1" kern="1200" dirty="0"/>
            <a:t>Record Retrieval </a:t>
          </a:r>
          <a:r>
            <a:rPr lang="en-US" sz="1500" kern="1200" dirty="0"/>
            <a:t>via SSP (Spine Security Proxy) integration, enabling retrieval of patient records (currently limited to PDF format)</a:t>
          </a:r>
        </a:p>
      </dsp:txBody>
      <dsp:txXfrm>
        <a:off x="880519" y="956522"/>
        <a:ext cx="9391480" cy="762354"/>
      </dsp:txXfrm>
    </dsp:sp>
    <dsp:sp modelId="{51A3BBE5-21A0-42FD-A766-F01982DC5597}">
      <dsp:nvSpPr>
        <dsp:cNvPr id="0" name=""/>
        <dsp:cNvSpPr/>
      </dsp:nvSpPr>
      <dsp:spPr>
        <a:xfrm>
          <a:off x="0" y="1926467"/>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3C174A-28D5-41A5-8C0F-1CC93ADEC5DB}">
      <dsp:nvSpPr>
        <dsp:cNvPr id="0" name=""/>
        <dsp:cNvSpPr/>
      </dsp:nvSpPr>
      <dsp:spPr>
        <a:xfrm>
          <a:off x="230612" y="2080996"/>
          <a:ext cx="419295" cy="41929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417C64-36ED-4181-A9BD-CA011E2B82F6}">
      <dsp:nvSpPr>
        <dsp:cNvPr id="0" name=""/>
        <dsp:cNvSpPr/>
      </dsp:nvSpPr>
      <dsp:spPr>
        <a:xfrm>
          <a:off x="880519" y="1909466"/>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b="1" kern="1200" dirty="0"/>
            <a:t>SSP (Spine Secure Proxy) </a:t>
          </a:r>
          <a:r>
            <a:rPr lang="en-GB" sz="1500" kern="1200" dirty="0"/>
            <a:t>is a content agnostic forward proxy that provides a single, central security point for both authentication and authorisation for all connecting systems</a:t>
          </a:r>
          <a:br>
            <a:rPr lang="en-US" sz="1500" kern="1200" dirty="0"/>
          </a:br>
          <a:endParaRPr lang="en-US" sz="1500" kern="1200" dirty="0"/>
        </a:p>
      </dsp:txBody>
      <dsp:txXfrm>
        <a:off x="880519" y="1909466"/>
        <a:ext cx="9391480" cy="762354"/>
      </dsp:txXfrm>
    </dsp:sp>
    <dsp:sp modelId="{217B8848-1FCE-49FF-ADDD-0908B3DDE83C}">
      <dsp:nvSpPr>
        <dsp:cNvPr id="0" name=""/>
        <dsp:cNvSpPr/>
      </dsp:nvSpPr>
      <dsp:spPr>
        <a:xfrm>
          <a:off x="0" y="2862410"/>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ED69B-6368-40B8-B191-59197A6E1474}">
      <dsp:nvSpPr>
        <dsp:cNvPr id="0" name=""/>
        <dsp:cNvSpPr/>
      </dsp:nvSpPr>
      <dsp:spPr>
        <a:xfrm>
          <a:off x="230612" y="3033940"/>
          <a:ext cx="419295" cy="41929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708124-2BA5-4895-9737-BC6D02976926}">
      <dsp:nvSpPr>
        <dsp:cNvPr id="0" name=""/>
        <dsp:cNvSpPr/>
      </dsp:nvSpPr>
      <dsp:spPr>
        <a:xfrm>
          <a:off x="880519" y="2862410"/>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b="1" kern="1200" dirty="0"/>
            <a:t>New </a:t>
          </a:r>
          <a:r>
            <a:rPr lang="en-GB" sz="1500" b="1" kern="1200" dirty="0" err="1"/>
            <a:t>SCRa</a:t>
          </a:r>
          <a:r>
            <a:rPr lang="en-GB" sz="1500" b="1" kern="1200" dirty="0"/>
            <a:t> </a:t>
          </a:r>
          <a:r>
            <a:rPr lang="en-GB" sz="1500" kern="1200" dirty="0"/>
            <a:t>(Summary Care Record Application), can be accessed via a Desktop Browser or via an I-Pad, integrated with NHS Identity</a:t>
          </a:r>
        </a:p>
      </dsp:txBody>
      <dsp:txXfrm>
        <a:off x="880519" y="2862410"/>
        <a:ext cx="9391480" cy="762354"/>
      </dsp:txXfrm>
    </dsp:sp>
    <dsp:sp modelId="{A5381856-81B1-4C9E-B4A2-EB677A396160}">
      <dsp:nvSpPr>
        <dsp:cNvPr id="0" name=""/>
        <dsp:cNvSpPr/>
      </dsp:nvSpPr>
      <dsp:spPr>
        <a:xfrm>
          <a:off x="0" y="3815353"/>
          <a:ext cx="10272000" cy="7623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C82E65-CA9B-4168-B2BA-264C13ECB1D4}">
      <dsp:nvSpPr>
        <dsp:cNvPr id="0" name=""/>
        <dsp:cNvSpPr/>
      </dsp:nvSpPr>
      <dsp:spPr>
        <a:xfrm>
          <a:off x="230612" y="3986883"/>
          <a:ext cx="419295" cy="419295"/>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75FA0-273A-4CF6-A29A-FBFC7CEDA9B7}">
      <dsp:nvSpPr>
        <dsp:cNvPr id="0" name=""/>
        <dsp:cNvSpPr/>
      </dsp:nvSpPr>
      <dsp:spPr>
        <a:xfrm>
          <a:off x="880519" y="3815353"/>
          <a:ext cx="9391480" cy="7623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683" tIns="80683" rIns="80683" bIns="80683" numCol="1" spcCol="1270" anchor="ctr" anchorCtr="0">
          <a:noAutofit/>
        </a:bodyPr>
        <a:lstStyle/>
        <a:p>
          <a:pPr marL="0" lvl="0" indent="0" algn="l" defTabSz="666750">
            <a:lnSpc>
              <a:spcPct val="90000"/>
            </a:lnSpc>
            <a:spcBef>
              <a:spcPct val="0"/>
            </a:spcBef>
            <a:spcAft>
              <a:spcPct val="35000"/>
            </a:spcAft>
            <a:buNone/>
          </a:pPr>
          <a:r>
            <a:rPr lang="en-GB" sz="1500" b="0" kern="1200" dirty="0"/>
            <a:t>Option to provide </a:t>
          </a:r>
          <a:r>
            <a:rPr lang="en-GB" sz="1500" b="1" kern="1200" dirty="0"/>
            <a:t>contact details </a:t>
          </a:r>
          <a:r>
            <a:rPr lang="en-GB" sz="1500" b="0" kern="1200" dirty="0"/>
            <a:t>for the individual or teams caring for patient in addition to direct </a:t>
          </a:r>
          <a:r>
            <a:rPr lang="en-GB" sz="1500" b="1" kern="1200" dirty="0"/>
            <a:t>record retrieval</a:t>
          </a:r>
        </a:p>
      </dsp:txBody>
      <dsp:txXfrm>
        <a:off x="880519" y="3815353"/>
        <a:ext cx="9391480" cy="7623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43231A-6664-4717-8A2C-E303B95C9CF0}">
      <dsp:nvSpPr>
        <dsp:cNvPr id="0" name=""/>
        <dsp:cNvSpPr/>
      </dsp:nvSpPr>
      <dsp:spPr>
        <a:xfrm>
          <a:off x="0" y="2262"/>
          <a:ext cx="10272000" cy="14486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57D1AF-0422-4D4B-BA3C-D818B3F89292}">
      <dsp:nvSpPr>
        <dsp:cNvPr id="0" name=""/>
        <dsp:cNvSpPr/>
      </dsp:nvSpPr>
      <dsp:spPr>
        <a:xfrm>
          <a:off x="302505" y="451575"/>
          <a:ext cx="550009" cy="55000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F823438-ABDF-48F1-9627-D4649F734F3A}">
      <dsp:nvSpPr>
        <dsp:cNvPr id="0" name=""/>
        <dsp:cNvSpPr/>
      </dsp:nvSpPr>
      <dsp:spPr>
        <a:xfrm>
          <a:off x="1155020" y="226571"/>
          <a:ext cx="9116979" cy="1000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35" tIns="105835" rIns="105835" bIns="105835" numCol="1" spcCol="1270" anchor="ctr" anchorCtr="0">
          <a:noAutofit/>
        </a:bodyPr>
        <a:lstStyle/>
        <a:p>
          <a:pPr marL="0" lvl="0" indent="0" algn="l" defTabSz="1022350">
            <a:lnSpc>
              <a:spcPct val="90000"/>
            </a:lnSpc>
            <a:spcBef>
              <a:spcPct val="0"/>
            </a:spcBef>
            <a:spcAft>
              <a:spcPct val="35000"/>
            </a:spcAft>
            <a:buNone/>
          </a:pPr>
          <a:r>
            <a:rPr lang="en-US" sz="2300" kern="1200" dirty="0"/>
            <a:t>NRL is in use across 5 geographical regions (North West, North East, London, Yorkshire, South West)</a:t>
          </a:r>
        </a:p>
      </dsp:txBody>
      <dsp:txXfrm>
        <a:off x="1155020" y="226571"/>
        <a:ext cx="9116979" cy="1000017"/>
      </dsp:txXfrm>
    </dsp:sp>
    <dsp:sp modelId="{99596311-3E74-4345-80D6-0413B2CA948A}">
      <dsp:nvSpPr>
        <dsp:cNvPr id="0" name=""/>
        <dsp:cNvSpPr/>
      </dsp:nvSpPr>
      <dsp:spPr>
        <a:xfrm>
          <a:off x="0" y="1700902"/>
          <a:ext cx="10272000" cy="19161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AA99D-398E-498A-9C72-0A3CAB8FB93F}">
      <dsp:nvSpPr>
        <dsp:cNvPr id="0" name=""/>
        <dsp:cNvSpPr/>
      </dsp:nvSpPr>
      <dsp:spPr>
        <a:xfrm>
          <a:off x="302505" y="2383964"/>
          <a:ext cx="550009" cy="55000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8F3F61-EC62-4080-9E8E-84DD3271CE23}">
      <dsp:nvSpPr>
        <dsp:cNvPr id="0" name=""/>
        <dsp:cNvSpPr/>
      </dsp:nvSpPr>
      <dsp:spPr>
        <a:xfrm>
          <a:off x="1155020" y="1719357"/>
          <a:ext cx="9116979" cy="18792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35" tIns="105835" rIns="105835" bIns="105835" numCol="1" spcCol="1270" anchor="ctr" anchorCtr="0">
          <a:noAutofit/>
        </a:bodyPr>
        <a:lstStyle/>
        <a:p>
          <a:pPr marL="0" lvl="0" indent="0" algn="l" defTabSz="1022350">
            <a:lnSpc>
              <a:spcPct val="90000"/>
            </a:lnSpc>
            <a:spcBef>
              <a:spcPct val="0"/>
            </a:spcBef>
            <a:spcAft>
              <a:spcPct val="35000"/>
            </a:spcAft>
            <a:buNone/>
          </a:pPr>
          <a:r>
            <a:rPr lang="en-US" sz="2300" kern="1200" dirty="0"/>
            <a:t>Since initial go-live in 2018:</a:t>
          </a:r>
        </a:p>
        <a:p>
          <a:pPr marL="0" lvl="0" indent="0" algn="l" defTabSz="1022350">
            <a:lnSpc>
              <a:spcPct val="90000"/>
            </a:lnSpc>
            <a:spcBef>
              <a:spcPct val="0"/>
            </a:spcBef>
            <a:spcAft>
              <a:spcPct val="35000"/>
            </a:spcAft>
            <a:buNone/>
          </a:pPr>
          <a:r>
            <a:rPr lang="en-US" sz="2300" kern="1200" dirty="0"/>
            <a:t>- Over 85,000 Mental Health (MH) crisis plan pointers uploaded</a:t>
          </a:r>
        </a:p>
        <a:p>
          <a:pPr marL="0" lvl="0" indent="0" algn="l" defTabSz="1022350">
            <a:lnSpc>
              <a:spcPct val="90000"/>
            </a:lnSpc>
            <a:spcBef>
              <a:spcPct val="0"/>
            </a:spcBef>
            <a:spcAft>
              <a:spcPct val="35000"/>
            </a:spcAft>
            <a:buNone/>
          </a:pPr>
          <a:r>
            <a:rPr lang="en-US" sz="2300" kern="1200" dirty="0"/>
            <a:t>- Over 20,000 searches on </a:t>
          </a:r>
          <a:r>
            <a:rPr lang="en-US" sz="2300" kern="1200" dirty="0" err="1"/>
            <a:t>SCRa</a:t>
          </a:r>
          <a:r>
            <a:rPr lang="en-US" sz="2300" kern="1200" dirty="0"/>
            <a:t> with 8,000 pointers viewed</a:t>
          </a:r>
        </a:p>
      </dsp:txBody>
      <dsp:txXfrm>
        <a:off x="1155020" y="1719357"/>
        <a:ext cx="9116979" cy="1879223"/>
      </dsp:txXfrm>
    </dsp:sp>
    <dsp:sp modelId="{8A91DCCF-283F-4ADC-BBD8-F0E9D13FE28D}">
      <dsp:nvSpPr>
        <dsp:cNvPr id="0" name=""/>
        <dsp:cNvSpPr/>
      </dsp:nvSpPr>
      <dsp:spPr>
        <a:xfrm>
          <a:off x="0" y="3867040"/>
          <a:ext cx="10272000" cy="10000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B60D8-1BBD-4A52-8FEF-81B9CFBB11CA}">
      <dsp:nvSpPr>
        <dsp:cNvPr id="0" name=""/>
        <dsp:cNvSpPr/>
      </dsp:nvSpPr>
      <dsp:spPr>
        <a:xfrm>
          <a:off x="302505" y="4092044"/>
          <a:ext cx="550009" cy="55000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94F2414-E7AE-4221-A879-1955D675DFB0}">
      <dsp:nvSpPr>
        <dsp:cNvPr id="0" name=""/>
        <dsp:cNvSpPr/>
      </dsp:nvSpPr>
      <dsp:spPr>
        <a:xfrm>
          <a:off x="1155020" y="3867040"/>
          <a:ext cx="9116979" cy="10000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835" tIns="105835" rIns="105835" bIns="105835" numCol="1" spcCol="1270" anchor="ctr" anchorCtr="0">
          <a:noAutofit/>
        </a:bodyPr>
        <a:lstStyle/>
        <a:p>
          <a:pPr marL="0" lvl="0" indent="0" algn="l" defTabSz="1022350">
            <a:lnSpc>
              <a:spcPct val="90000"/>
            </a:lnSpc>
            <a:spcBef>
              <a:spcPct val="0"/>
            </a:spcBef>
            <a:spcAft>
              <a:spcPct val="35000"/>
            </a:spcAft>
            <a:buNone/>
          </a:pPr>
          <a:r>
            <a:rPr lang="en-US" sz="2300" kern="1200" dirty="0"/>
            <a:t>5 MH Trusts and 2 Shared Care Records providing pointers with 4 Ambulance Trusts consuming </a:t>
          </a:r>
        </a:p>
      </dsp:txBody>
      <dsp:txXfrm>
        <a:off x="1155020" y="3867040"/>
        <a:ext cx="9116979" cy="10000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5F9FA-8515-4F39-A31E-AD2CBFA39846}">
      <dsp:nvSpPr>
        <dsp:cNvPr id="0" name=""/>
        <dsp:cNvSpPr/>
      </dsp:nvSpPr>
      <dsp:spPr>
        <a:xfrm>
          <a:off x="870025" y="111602"/>
          <a:ext cx="921950" cy="9219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7F069C-ED12-4470-B145-7600CBF0E3DE}">
      <dsp:nvSpPr>
        <dsp:cNvPr id="0" name=""/>
        <dsp:cNvSpPr/>
      </dsp:nvSpPr>
      <dsp:spPr>
        <a:xfrm>
          <a:off x="13928" y="1120881"/>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Direct care</a:t>
          </a:r>
          <a:endParaRPr lang="en-US" sz="1500" kern="1200"/>
        </a:p>
      </dsp:txBody>
      <dsp:txXfrm>
        <a:off x="13928" y="1120881"/>
        <a:ext cx="2634143" cy="395121"/>
      </dsp:txXfrm>
    </dsp:sp>
    <dsp:sp modelId="{1095B324-3E5A-4AC2-AE01-EF49C7812B4E}">
      <dsp:nvSpPr>
        <dsp:cNvPr id="0" name=""/>
        <dsp:cNvSpPr/>
      </dsp:nvSpPr>
      <dsp:spPr>
        <a:xfrm>
          <a:off x="13928" y="1556621"/>
          <a:ext cx="2634143" cy="58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i="1" kern="1200"/>
            <a:t>Information: To Share Or Not To Share? The Information Governance Review</a:t>
          </a:r>
          <a:endParaRPr lang="en-US" sz="1100" kern="1200"/>
        </a:p>
      </dsp:txBody>
      <dsp:txXfrm>
        <a:off x="13928" y="1556621"/>
        <a:ext cx="2634143" cy="585876"/>
      </dsp:txXfrm>
    </dsp:sp>
    <dsp:sp modelId="{EC15A794-8998-41E7-8FDC-0E83A5AEB5BF}">
      <dsp:nvSpPr>
        <dsp:cNvPr id="0" name=""/>
        <dsp:cNvSpPr/>
      </dsp:nvSpPr>
      <dsp:spPr>
        <a:xfrm>
          <a:off x="3965144" y="111602"/>
          <a:ext cx="921950" cy="9219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7FC119-8C3D-4B2C-806E-408D05624EDB}">
      <dsp:nvSpPr>
        <dsp:cNvPr id="0" name=""/>
        <dsp:cNvSpPr/>
      </dsp:nvSpPr>
      <dsp:spPr>
        <a:xfrm>
          <a:off x="3109047" y="1120881"/>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Lawful basis</a:t>
          </a:r>
          <a:endParaRPr lang="en-US" sz="1500" kern="1200"/>
        </a:p>
      </dsp:txBody>
      <dsp:txXfrm>
        <a:off x="3109047" y="1120881"/>
        <a:ext cx="2634143" cy="395121"/>
      </dsp:txXfrm>
    </dsp:sp>
    <dsp:sp modelId="{82E79BE7-03BE-40C0-8DCD-5A7CD624D934}">
      <dsp:nvSpPr>
        <dsp:cNvPr id="0" name=""/>
        <dsp:cNvSpPr/>
      </dsp:nvSpPr>
      <dsp:spPr>
        <a:xfrm>
          <a:off x="3109047" y="1556621"/>
          <a:ext cx="2634143" cy="58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Typically this will be 6(1)(e) </a:t>
          </a:r>
          <a:r>
            <a:rPr lang="en-GB" sz="1100" i="1" kern="1200"/>
            <a:t>‘…necessary for the performance of a task carried out in the public interest or in the exercise of official authority…’</a:t>
          </a:r>
          <a:endParaRPr lang="en-US" sz="1100" kern="1200"/>
        </a:p>
      </dsp:txBody>
      <dsp:txXfrm>
        <a:off x="3109047" y="1556621"/>
        <a:ext cx="2634143" cy="585876"/>
      </dsp:txXfrm>
    </dsp:sp>
    <dsp:sp modelId="{7DB17E57-92D6-45CE-AF27-18D2D82E19A5}">
      <dsp:nvSpPr>
        <dsp:cNvPr id="0" name=""/>
        <dsp:cNvSpPr/>
      </dsp:nvSpPr>
      <dsp:spPr>
        <a:xfrm>
          <a:off x="7060263" y="111602"/>
          <a:ext cx="921950" cy="9219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71FF87-D78E-4188-8340-EDC37CA72862}">
      <dsp:nvSpPr>
        <dsp:cNvPr id="0" name=""/>
        <dsp:cNvSpPr/>
      </dsp:nvSpPr>
      <dsp:spPr>
        <a:xfrm>
          <a:off x="6204166" y="1120881"/>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Legitimate relationship must exist</a:t>
          </a:r>
          <a:endParaRPr lang="en-US" sz="1500" kern="1200"/>
        </a:p>
      </dsp:txBody>
      <dsp:txXfrm>
        <a:off x="6204166" y="1120881"/>
        <a:ext cx="2634143" cy="395121"/>
      </dsp:txXfrm>
    </dsp:sp>
    <dsp:sp modelId="{DB73D300-B818-48E2-89DA-A5FB34DC5E79}">
      <dsp:nvSpPr>
        <dsp:cNvPr id="0" name=""/>
        <dsp:cNvSpPr/>
      </dsp:nvSpPr>
      <dsp:spPr>
        <a:xfrm>
          <a:off x="6204166" y="1556621"/>
          <a:ext cx="2634143" cy="58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Consumers to manage locally. Must be able to prove. </a:t>
          </a:r>
          <a:endParaRPr lang="en-US" sz="1100" kern="1200"/>
        </a:p>
      </dsp:txBody>
      <dsp:txXfrm>
        <a:off x="6204166" y="1556621"/>
        <a:ext cx="2634143" cy="585876"/>
      </dsp:txXfrm>
    </dsp:sp>
    <dsp:sp modelId="{3AECCCDB-4350-40D9-BF8B-C4A8EE4DDFDA}">
      <dsp:nvSpPr>
        <dsp:cNvPr id="0" name=""/>
        <dsp:cNvSpPr/>
      </dsp:nvSpPr>
      <dsp:spPr>
        <a:xfrm>
          <a:off x="10155382" y="111602"/>
          <a:ext cx="921950" cy="92195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7818E2-0688-4DAF-B2E2-1975D73C88BE}">
      <dsp:nvSpPr>
        <dsp:cNvPr id="0" name=""/>
        <dsp:cNvSpPr/>
      </dsp:nvSpPr>
      <dsp:spPr>
        <a:xfrm>
          <a:off x="9299285" y="1120881"/>
          <a:ext cx="2634143" cy="3951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pPr>
          <a:r>
            <a:rPr lang="en-GB" sz="1500" kern="1200"/>
            <a:t>Must have IG roles in place to support NRL</a:t>
          </a:r>
          <a:endParaRPr lang="en-US" sz="1500" kern="1200"/>
        </a:p>
      </dsp:txBody>
      <dsp:txXfrm>
        <a:off x="9299285" y="1120881"/>
        <a:ext cx="2634143" cy="395121"/>
      </dsp:txXfrm>
    </dsp:sp>
    <dsp:sp modelId="{6A8EF61C-BCF5-4666-AE59-727BB5407A7E}">
      <dsp:nvSpPr>
        <dsp:cNvPr id="0" name=""/>
        <dsp:cNvSpPr/>
      </dsp:nvSpPr>
      <dsp:spPr>
        <a:xfrm>
          <a:off x="9299285" y="1556621"/>
          <a:ext cx="2634143" cy="585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GB" sz="1100" kern="1200"/>
            <a:t>Caldicott Guardian, Data Protection Officer, Privacy Officer</a:t>
          </a:r>
          <a:endParaRPr lang="en-US" sz="1100" kern="1200"/>
        </a:p>
      </dsp:txBody>
      <dsp:txXfrm>
        <a:off x="9299285" y="1556621"/>
        <a:ext cx="2634143" cy="58587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493EB2-BD6B-4175-A39B-62881A372B16}">
      <dsp:nvSpPr>
        <dsp:cNvPr id="0" name=""/>
        <dsp:cNvSpPr/>
      </dsp:nvSpPr>
      <dsp:spPr>
        <a:xfrm>
          <a:off x="0" y="551694"/>
          <a:ext cx="10272000" cy="1018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1B6FCE-C7D0-4154-B41C-075BB1582DA9}">
      <dsp:nvSpPr>
        <dsp:cNvPr id="0" name=""/>
        <dsp:cNvSpPr/>
      </dsp:nvSpPr>
      <dsp:spPr>
        <a:xfrm>
          <a:off x="308100" y="780860"/>
          <a:ext cx="560182" cy="56018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003AD8-1E55-4B1F-A925-668FEE4C1FF0}">
      <dsp:nvSpPr>
        <dsp:cNvPr id="0" name=""/>
        <dsp:cNvSpPr/>
      </dsp:nvSpPr>
      <dsp:spPr>
        <a:xfrm>
          <a:off x="1176383" y="551694"/>
          <a:ext cx="9095616" cy="1018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93" tIns="107793" rIns="107793" bIns="107793" numCol="1" spcCol="1270" anchor="ctr" anchorCtr="0">
          <a:noAutofit/>
        </a:bodyPr>
        <a:lstStyle/>
        <a:p>
          <a:pPr marL="0" lvl="0" indent="0" algn="l" defTabSz="933450">
            <a:lnSpc>
              <a:spcPct val="100000"/>
            </a:lnSpc>
            <a:spcBef>
              <a:spcPct val="0"/>
            </a:spcBef>
            <a:spcAft>
              <a:spcPct val="35000"/>
            </a:spcAft>
            <a:buNone/>
          </a:pPr>
          <a:r>
            <a:rPr lang="en-GB" sz="2100" kern="1200" dirty="0"/>
            <a:t>Article 6(1)(e) ‘…necessary for the performance of a task carried out in the public interest or in the exercise of official authority…’</a:t>
          </a:r>
          <a:endParaRPr lang="en-US" sz="2100" kern="1200" dirty="0"/>
        </a:p>
      </dsp:txBody>
      <dsp:txXfrm>
        <a:off x="1176383" y="551694"/>
        <a:ext cx="9095616" cy="1018513"/>
      </dsp:txXfrm>
    </dsp:sp>
    <dsp:sp modelId="{E872FA67-73CE-48ED-B514-5F96CCFF2618}">
      <dsp:nvSpPr>
        <dsp:cNvPr id="0" name=""/>
        <dsp:cNvSpPr/>
      </dsp:nvSpPr>
      <dsp:spPr>
        <a:xfrm>
          <a:off x="0" y="1824837"/>
          <a:ext cx="10272000" cy="101851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60209E-AE3E-4A43-A376-67ECE5A6E64B}">
      <dsp:nvSpPr>
        <dsp:cNvPr id="0" name=""/>
        <dsp:cNvSpPr/>
      </dsp:nvSpPr>
      <dsp:spPr>
        <a:xfrm>
          <a:off x="308100" y="2054002"/>
          <a:ext cx="560182" cy="56018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53A55-D5D2-45D4-B6B2-CBAA164D6F57}">
      <dsp:nvSpPr>
        <dsp:cNvPr id="0" name=""/>
        <dsp:cNvSpPr/>
      </dsp:nvSpPr>
      <dsp:spPr>
        <a:xfrm>
          <a:off x="1176383" y="1824837"/>
          <a:ext cx="9095616" cy="10185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793" tIns="107793" rIns="107793" bIns="107793" numCol="1" spcCol="1270" anchor="ctr" anchorCtr="0">
          <a:noAutofit/>
        </a:bodyPr>
        <a:lstStyle/>
        <a:p>
          <a:pPr marL="0" lvl="0" indent="0" algn="l" defTabSz="933450">
            <a:lnSpc>
              <a:spcPct val="100000"/>
            </a:lnSpc>
            <a:spcBef>
              <a:spcPct val="0"/>
            </a:spcBef>
            <a:spcAft>
              <a:spcPct val="35000"/>
            </a:spcAft>
            <a:buNone/>
          </a:pPr>
          <a:r>
            <a:rPr lang="en-GB" sz="2100" kern="1200"/>
            <a:t>Article 9(2)(h) ‘…medical diagnosis, the provision of health or social care or treatment or the management of health or social care systems…’</a:t>
          </a:r>
          <a:endParaRPr lang="en-US" sz="2100" kern="1200"/>
        </a:p>
      </dsp:txBody>
      <dsp:txXfrm>
        <a:off x="1176383" y="1824837"/>
        <a:ext cx="9095616" cy="10185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A8BDB3-973F-4C0F-97C9-77C453DA2C55}">
      <dsp:nvSpPr>
        <dsp:cNvPr id="0" name=""/>
        <dsp:cNvSpPr/>
      </dsp:nvSpPr>
      <dsp:spPr>
        <a:xfrm rot="5400000">
          <a:off x="6808354" y="-2691538"/>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Authentication: </a:t>
          </a:r>
          <a:r>
            <a:rPr lang="en-GB" sz="2400" i="1" kern="1200"/>
            <a:t>Smartcards / NHS Identity</a:t>
          </a:r>
        </a:p>
        <a:p>
          <a:pPr marL="228600" lvl="1" indent="-228600" algn="l" defTabSz="1066800">
            <a:lnSpc>
              <a:spcPct val="90000"/>
            </a:lnSpc>
            <a:spcBef>
              <a:spcPct val="0"/>
            </a:spcBef>
            <a:spcAft>
              <a:spcPct val="15000"/>
            </a:spcAft>
            <a:buChar char="•"/>
          </a:pPr>
          <a:r>
            <a:rPr lang="en-GB" sz="2400" kern="1200"/>
            <a:t>Authorisation: </a:t>
          </a:r>
          <a:r>
            <a:rPr lang="en-GB" sz="2400" i="1" kern="1200"/>
            <a:t>NHS Digital defined RBAC</a:t>
          </a:r>
        </a:p>
      </dsp:txBody>
      <dsp:txXfrm rot="-5400000">
        <a:off x="3950780" y="229910"/>
        <a:ext cx="6959734" cy="1180711"/>
      </dsp:txXfrm>
    </dsp:sp>
    <dsp:sp modelId="{08EC5EB2-CD31-4054-A0FF-210B8A882BD3}">
      <dsp:nvSpPr>
        <dsp:cNvPr id="0" name=""/>
        <dsp:cNvSpPr/>
      </dsp:nvSpPr>
      <dsp:spPr>
        <a:xfrm>
          <a:off x="0" y="2478"/>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User Access</a:t>
          </a:r>
          <a:endParaRPr lang="en-GB" sz="3700" kern="1200" dirty="0"/>
        </a:p>
      </dsp:txBody>
      <dsp:txXfrm>
        <a:off x="79842" y="82320"/>
        <a:ext cx="3791095" cy="1475890"/>
      </dsp:txXfrm>
    </dsp:sp>
    <dsp:sp modelId="{E9E5E5DB-3EEB-4E30-BDBB-F36B5A284EF2}">
      <dsp:nvSpPr>
        <dsp:cNvPr id="0" name=""/>
        <dsp:cNvSpPr/>
      </dsp:nvSpPr>
      <dsp:spPr>
        <a:xfrm rot="5400000">
          <a:off x="6808354" y="-974185"/>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Professional code of conduct</a:t>
          </a:r>
        </a:p>
        <a:p>
          <a:pPr marL="228600" lvl="1" indent="-228600" algn="l" defTabSz="1066800">
            <a:lnSpc>
              <a:spcPct val="90000"/>
            </a:lnSpc>
            <a:spcBef>
              <a:spcPct val="0"/>
            </a:spcBef>
            <a:spcAft>
              <a:spcPct val="15000"/>
            </a:spcAft>
            <a:buChar char="•"/>
          </a:pPr>
          <a:r>
            <a:rPr lang="en-GB" sz="2400" kern="1200" dirty="0"/>
            <a:t>Maintaining confidentiality</a:t>
          </a:r>
        </a:p>
      </dsp:txBody>
      <dsp:txXfrm rot="-5400000">
        <a:off x="3950780" y="1947263"/>
        <a:ext cx="6959734" cy="1180711"/>
      </dsp:txXfrm>
    </dsp:sp>
    <dsp:sp modelId="{9AA35E34-ACA3-428E-8757-76139CE078F4}">
      <dsp:nvSpPr>
        <dsp:cNvPr id="0" name=""/>
        <dsp:cNvSpPr/>
      </dsp:nvSpPr>
      <dsp:spPr>
        <a:xfrm>
          <a:off x="0" y="1719831"/>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dirty="0"/>
            <a:t>Professional Responsibilities</a:t>
          </a:r>
        </a:p>
      </dsp:txBody>
      <dsp:txXfrm>
        <a:off x="79842" y="1799673"/>
        <a:ext cx="3791095" cy="1475890"/>
      </dsp:txXfrm>
    </dsp:sp>
    <dsp:sp modelId="{6B008E3D-33FB-4B9A-89E6-2CBEDA5E446A}">
      <dsp:nvSpPr>
        <dsp:cNvPr id="0" name=""/>
        <dsp:cNvSpPr/>
      </dsp:nvSpPr>
      <dsp:spPr>
        <a:xfrm rot="5400000">
          <a:off x="6808354" y="743167"/>
          <a:ext cx="1308459" cy="702360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GB" sz="2400" kern="1200"/>
            <a:t>Audit</a:t>
          </a:r>
        </a:p>
        <a:p>
          <a:pPr marL="228600" lvl="1" indent="-228600" algn="l" defTabSz="1066800">
            <a:lnSpc>
              <a:spcPct val="90000"/>
            </a:lnSpc>
            <a:spcBef>
              <a:spcPct val="0"/>
            </a:spcBef>
            <a:spcAft>
              <a:spcPct val="15000"/>
            </a:spcAft>
            <a:buChar char="•"/>
          </a:pPr>
          <a:r>
            <a:rPr lang="en-GB" sz="2400" kern="1200"/>
            <a:t>Monitoring</a:t>
          </a:r>
        </a:p>
        <a:p>
          <a:pPr marL="228600" lvl="1" indent="-228600" algn="l" defTabSz="1066800">
            <a:lnSpc>
              <a:spcPct val="90000"/>
            </a:lnSpc>
            <a:spcBef>
              <a:spcPct val="0"/>
            </a:spcBef>
            <a:spcAft>
              <a:spcPct val="15000"/>
            </a:spcAft>
            <a:buChar char="•"/>
          </a:pPr>
          <a:r>
            <a:rPr lang="en-GB" sz="2400" kern="1200"/>
            <a:t>Disciplinary measures</a:t>
          </a:r>
        </a:p>
      </dsp:txBody>
      <dsp:txXfrm rot="-5400000">
        <a:off x="3950780" y="3664615"/>
        <a:ext cx="6959734" cy="1180711"/>
      </dsp:txXfrm>
    </dsp:sp>
    <dsp:sp modelId="{067A1AEE-1162-4053-9282-B07B067A52C2}">
      <dsp:nvSpPr>
        <dsp:cNvPr id="0" name=""/>
        <dsp:cNvSpPr/>
      </dsp:nvSpPr>
      <dsp:spPr>
        <a:xfrm>
          <a:off x="0" y="3437184"/>
          <a:ext cx="3950779" cy="1635574"/>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GB" sz="3200" kern="1200"/>
            <a:t>Organisational Responsibilities</a:t>
          </a:r>
        </a:p>
      </dsp:txBody>
      <dsp:txXfrm>
        <a:off x="79842" y="3517026"/>
        <a:ext cx="3791095" cy="14758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F1F94-F4A8-48ED-B3EF-3EDA0F604D36}">
      <dsp:nvSpPr>
        <dsp:cNvPr id="0" name=""/>
        <dsp:cNvSpPr/>
      </dsp:nvSpPr>
      <dsp:spPr>
        <a:xfrm rot="2732191">
          <a:off x="1518548" y="2989131"/>
          <a:ext cx="680196" cy="65214"/>
        </a:xfrm>
        <a:custGeom>
          <a:avLst/>
          <a:gdLst/>
          <a:ahLst/>
          <a:cxnLst/>
          <a:rect l="0" t="0" r="0" b="0"/>
          <a:pathLst>
            <a:path>
              <a:moveTo>
                <a:pt x="0" y="32607"/>
              </a:moveTo>
              <a:lnTo>
                <a:pt x="680196"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62695-B3F5-4869-94E8-63D90D239005}">
      <dsp:nvSpPr>
        <dsp:cNvPr id="0" name=""/>
        <dsp:cNvSpPr/>
      </dsp:nvSpPr>
      <dsp:spPr>
        <a:xfrm>
          <a:off x="1632897" y="2074095"/>
          <a:ext cx="672219" cy="65214"/>
        </a:xfrm>
        <a:custGeom>
          <a:avLst/>
          <a:gdLst/>
          <a:ahLst/>
          <a:cxnLst/>
          <a:rect l="0" t="0" r="0" b="0"/>
          <a:pathLst>
            <a:path>
              <a:moveTo>
                <a:pt x="0" y="32607"/>
              </a:moveTo>
              <a:lnTo>
                <a:pt x="672219"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C945F-5606-4D02-9788-C488BF43D02D}">
      <dsp:nvSpPr>
        <dsp:cNvPr id="0" name=""/>
        <dsp:cNvSpPr/>
      </dsp:nvSpPr>
      <dsp:spPr>
        <a:xfrm rot="19104769">
          <a:off x="1544059" y="1243513"/>
          <a:ext cx="704917" cy="65214"/>
        </a:xfrm>
        <a:custGeom>
          <a:avLst/>
          <a:gdLst/>
          <a:ahLst/>
          <a:cxnLst/>
          <a:rect l="0" t="0" r="0" b="0"/>
          <a:pathLst>
            <a:path>
              <a:moveTo>
                <a:pt x="0" y="32607"/>
              </a:moveTo>
              <a:lnTo>
                <a:pt x="704917" y="3260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EF03F-E7F0-478E-A46A-4BB4B7BA41FA}">
      <dsp:nvSpPr>
        <dsp:cNvPr id="0" name=""/>
        <dsp:cNvSpPr/>
      </dsp:nvSpPr>
      <dsp:spPr>
        <a:xfrm>
          <a:off x="148" y="1146262"/>
          <a:ext cx="1920881" cy="19208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3F432B-20E7-4236-8B6C-4D8684CF2A1B}">
      <dsp:nvSpPr>
        <dsp:cNvPr id="0" name=""/>
        <dsp:cNvSpPr/>
      </dsp:nvSpPr>
      <dsp:spPr>
        <a:xfrm>
          <a:off x="2024618" y="147633"/>
          <a:ext cx="1075324" cy="107532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Central NRL audit log</a:t>
          </a:r>
        </a:p>
      </dsp:txBody>
      <dsp:txXfrm>
        <a:off x="2182096" y="305111"/>
        <a:ext cx="760368" cy="760368"/>
      </dsp:txXfrm>
    </dsp:sp>
    <dsp:sp modelId="{6E38BE57-7821-49C4-8DC3-49C498E566EB}">
      <dsp:nvSpPr>
        <dsp:cNvPr id="0" name=""/>
        <dsp:cNvSpPr/>
      </dsp:nvSpPr>
      <dsp:spPr>
        <a:xfrm>
          <a:off x="3207475" y="147633"/>
          <a:ext cx="1612986" cy="10753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All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NHS Number</a:t>
          </a:r>
        </a:p>
      </dsp:txBody>
      <dsp:txXfrm>
        <a:off x="3207475" y="147633"/>
        <a:ext cx="1612986" cy="1075324"/>
      </dsp:txXfrm>
    </dsp:sp>
    <dsp:sp modelId="{7E1DCE6A-72F0-491B-B594-7E5EA8DD16B8}">
      <dsp:nvSpPr>
        <dsp:cNvPr id="0" name=""/>
        <dsp:cNvSpPr/>
      </dsp:nvSpPr>
      <dsp:spPr>
        <a:xfrm>
          <a:off x="2305117" y="1530438"/>
          <a:ext cx="1152529" cy="115252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Consumer audit log</a:t>
          </a:r>
        </a:p>
      </dsp:txBody>
      <dsp:txXfrm>
        <a:off x="2473901" y="1699222"/>
        <a:ext cx="814961" cy="814961"/>
      </dsp:txXfrm>
    </dsp:sp>
    <dsp:sp modelId="{BA0CBB22-1F8C-48E6-AA18-7B93D76B72FA}">
      <dsp:nvSpPr>
        <dsp:cNvPr id="0" name=""/>
        <dsp:cNvSpPr/>
      </dsp:nvSpPr>
      <dsp:spPr>
        <a:xfrm>
          <a:off x="3572899" y="1530438"/>
          <a:ext cx="1728793" cy="115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Get &amp; Read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Response outcome and body</a:t>
          </a:r>
        </a:p>
        <a:p>
          <a:pPr marL="114300" lvl="1" indent="-114300" algn="l" defTabSz="622300">
            <a:lnSpc>
              <a:spcPct val="90000"/>
            </a:lnSpc>
            <a:spcBef>
              <a:spcPct val="0"/>
            </a:spcBef>
            <a:spcAft>
              <a:spcPct val="15000"/>
            </a:spcAft>
            <a:buChar char="•"/>
          </a:pPr>
          <a:r>
            <a:rPr lang="en-GB" sz="1400" kern="1200" dirty="0"/>
            <a:t>NHS number</a:t>
          </a:r>
        </a:p>
      </dsp:txBody>
      <dsp:txXfrm>
        <a:off x="3572899" y="1530438"/>
        <a:ext cx="1728793" cy="1152529"/>
      </dsp:txXfrm>
    </dsp:sp>
    <dsp:sp modelId="{02A36F65-5A5E-4B09-8A8A-5044895BFB21}">
      <dsp:nvSpPr>
        <dsp:cNvPr id="0" name=""/>
        <dsp:cNvSpPr/>
      </dsp:nvSpPr>
      <dsp:spPr>
        <a:xfrm>
          <a:off x="1924252" y="3099479"/>
          <a:ext cx="1152529" cy="115252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Provider audit log</a:t>
          </a:r>
        </a:p>
      </dsp:txBody>
      <dsp:txXfrm>
        <a:off x="2093036" y="3268263"/>
        <a:ext cx="814961" cy="814961"/>
      </dsp:txXfrm>
    </dsp:sp>
    <dsp:sp modelId="{86677AE8-7022-48A7-AF46-D344B6F4B521}">
      <dsp:nvSpPr>
        <dsp:cNvPr id="0" name=""/>
        <dsp:cNvSpPr/>
      </dsp:nvSpPr>
      <dsp:spPr>
        <a:xfrm>
          <a:off x="3192034" y="3099479"/>
          <a:ext cx="1728793" cy="1152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Post, Patch, Get &amp; Delete requests</a:t>
          </a:r>
        </a:p>
        <a:p>
          <a:pPr marL="114300" lvl="1" indent="-114300" algn="l" defTabSz="622300">
            <a:lnSpc>
              <a:spcPct val="90000"/>
            </a:lnSpc>
            <a:spcBef>
              <a:spcPct val="0"/>
            </a:spcBef>
            <a:spcAft>
              <a:spcPct val="15000"/>
            </a:spcAft>
            <a:buChar char="•"/>
          </a:pPr>
          <a:r>
            <a:rPr lang="en-GB" sz="1400" kern="1200" dirty="0"/>
            <a:t>User, Org &amp; System details</a:t>
          </a:r>
        </a:p>
        <a:p>
          <a:pPr marL="114300" lvl="1" indent="-114300" algn="l" defTabSz="622300">
            <a:lnSpc>
              <a:spcPct val="90000"/>
            </a:lnSpc>
            <a:spcBef>
              <a:spcPct val="0"/>
            </a:spcBef>
            <a:spcAft>
              <a:spcPct val="15000"/>
            </a:spcAft>
            <a:buChar char="•"/>
          </a:pPr>
          <a:r>
            <a:rPr lang="en-GB" sz="1400" kern="1200" dirty="0"/>
            <a:t>NHS number</a:t>
          </a:r>
        </a:p>
        <a:p>
          <a:pPr marL="114300" lvl="1" indent="-114300" algn="l" defTabSz="622300">
            <a:lnSpc>
              <a:spcPct val="90000"/>
            </a:lnSpc>
            <a:spcBef>
              <a:spcPct val="0"/>
            </a:spcBef>
            <a:spcAft>
              <a:spcPct val="15000"/>
            </a:spcAft>
            <a:buChar char="•"/>
          </a:pPr>
          <a:r>
            <a:rPr lang="en-GB" sz="1400" kern="1200" dirty="0"/>
            <a:t>Response outcome and body</a:t>
          </a:r>
        </a:p>
      </dsp:txBody>
      <dsp:txXfrm>
        <a:off x="3192034" y="3099479"/>
        <a:ext cx="1728793" cy="11525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F1F94-F4A8-48ED-B3EF-3EDA0F604D36}">
      <dsp:nvSpPr>
        <dsp:cNvPr id="0" name=""/>
        <dsp:cNvSpPr/>
      </dsp:nvSpPr>
      <dsp:spPr>
        <a:xfrm rot="2535145">
          <a:off x="1634350" y="2760848"/>
          <a:ext cx="599654" cy="67324"/>
        </a:xfrm>
        <a:custGeom>
          <a:avLst/>
          <a:gdLst/>
          <a:ahLst/>
          <a:cxnLst/>
          <a:rect l="0" t="0" r="0" b="0"/>
          <a:pathLst>
            <a:path>
              <a:moveTo>
                <a:pt x="0" y="33662"/>
              </a:moveTo>
              <a:lnTo>
                <a:pt x="599654"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62695-B3F5-4869-94E8-63D90D239005}">
      <dsp:nvSpPr>
        <dsp:cNvPr id="0" name=""/>
        <dsp:cNvSpPr/>
      </dsp:nvSpPr>
      <dsp:spPr>
        <a:xfrm>
          <a:off x="1712248" y="1928757"/>
          <a:ext cx="676630" cy="67324"/>
        </a:xfrm>
        <a:custGeom>
          <a:avLst/>
          <a:gdLst/>
          <a:ahLst/>
          <a:cxnLst/>
          <a:rect l="0" t="0" r="0" b="0"/>
          <a:pathLst>
            <a:path>
              <a:moveTo>
                <a:pt x="0" y="33662"/>
              </a:moveTo>
              <a:lnTo>
                <a:pt x="676630"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C945F-5606-4D02-9788-C488BF43D02D}">
      <dsp:nvSpPr>
        <dsp:cNvPr id="0" name=""/>
        <dsp:cNvSpPr/>
      </dsp:nvSpPr>
      <dsp:spPr>
        <a:xfrm rot="19064855">
          <a:off x="1634350" y="1096665"/>
          <a:ext cx="599654" cy="67324"/>
        </a:xfrm>
        <a:custGeom>
          <a:avLst/>
          <a:gdLst/>
          <a:ahLst/>
          <a:cxnLst/>
          <a:rect l="0" t="0" r="0" b="0"/>
          <a:pathLst>
            <a:path>
              <a:moveTo>
                <a:pt x="0" y="33662"/>
              </a:moveTo>
              <a:lnTo>
                <a:pt x="599654" y="3366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5EF03F-E7F0-478E-A46A-4BB4B7BA41FA}">
      <dsp:nvSpPr>
        <dsp:cNvPr id="0" name=""/>
        <dsp:cNvSpPr/>
      </dsp:nvSpPr>
      <dsp:spPr>
        <a:xfrm>
          <a:off x="26687" y="970913"/>
          <a:ext cx="1983012" cy="198301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3F432B-20E7-4236-8B6C-4D8684CF2A1B}">
      <dsp:nvSpPr>
        <dsp:cNvPr id="0" name=""/>
        <dsp:cNvSpPr/>
      </dsp:nvSpPr>
      <dsp:spPr>
        <a:xfrm>
          <a:off x="2011898" y="455"/>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Consumer audit log</a:t>
          </a:r>
        </a:p>
      </dsp:txBody>
      <dsp:txXfrm>
        <a:off x="2174469" y="163026"/>
        <a:ext cx="784963" cy="784963"/>
      </dsp:txXfrm>
    </dsp:sp>
    <dsp:sp modelId="{6E38BE57-7821-49C4-8DC3-49C498E566EB}">
      <dsp:nvSpPr>
        <dsp:cNvPr id="0" name=""/>
        <dsp:cNvSpPr/>
      </dsp:nvSpPr>
      <dsp:spPr>
        <a:xfrm>
          <a:off x="3233014" y="455"/>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NHS Number</a:t>
          </a:r>
        </a:p>
        <a:p>
          <a:pPr marL="114300" lvl="1" indent="-114300" algn="l" defTabSz="622300">
            <a:lnSpc>
              <a:spcPct val="90000"/>
            </a:lnSpc>
            <a:spcBef>
              <a:spcPct val="0"/>
            </a:spcBef>
            <a:spcAft>
              <a:spcPct val="15000"/>
            </a:spcAft>
            <a:buChar char="•"/>
          </a:pPr>
          <a:r>
            <a:rPr lang="en-GB" sz="1400" kern="1200"/>
            <a:t>Pointer ID</a:t>
          </a:r>
          <a:endParaRPr lang="en-GB" sz="1400" kern="1200" dirty="0"/>
        </a:p>
        <a:p>
          <a:pPr marL="114300" lvl="1" indent="-114300" algn="l" defTabSz="622300">
            <a:lnSpc>
              <a:spcPct val="90000"/>
            </a:lnSpc>
            <a:spcBef>
              <a:spcPct val="0"/>
            </a:spcBef>
            <a:spcAft>
              <a:spcPct val="15000"/>
            </a:spcAft>
            <a:buChar char="•"/>
          </a:pPr>
          <a:r>
            <a:rPr lang="en-GB" sz="1400" kern="1200" dirty="0"/>
            <a:t>Trace ID</a:t>
          </a:r>
        </a:p>
      </dsp:txBody>
      <dsp:txXfrm>
        <a:off x="3233014" y="455"/>
        <a:ext cx="1665158" cy="1110105"/>
      </dsp:txXfrm>
    </dsp:sp>
    <dsp:sp modelId="{7E1DCE6A-72F0-491B-B594-7E5EA8DD16B8}">
      <dsp:nvSpPr>
        <dsp:cNvPr id="0" name=""/>
        <dsp:cNvSpPr/>
      </dsp:nvSpPr>
      <dsp:spPr>
        <a:xfrm>
          <a:off x="2388879" y="1407366"/>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SSP audit log</a:t>
          </a:r>
        </a:p>
      </dsp:txBody>
      <dsp:txXfrm>
        <a:off x="2551450" y="1569937"/>
        <a:ext cx="784963" cy="784963"/>
      </dsp:txXfrm>
    </dsp:sp>
    <dsp:sp modelId="{BA0CBB22-1F8C-48E6-AA18-7B93D76B72FA}">
      <dsp:nvSpPr>
        <dsp:cNvPr id="0" name=""/>
        <dsp:cNvSpPr/>
      </dsp:nvSpPr>
      <dsp:spPr>
        <a:xfrm>
          <a:off x="3609995" y="1407366"/>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Trace ID</a:t>
          </a:r>
        </a:p>
        <a:p>
          <a:pPr marL="114300" lvl="1" indent="-114300" algn="l" defTabSz="622300">
            <a:lnSpc>
              <a:spcPct val="90000"/>
            </a:lnSpc>
            <a:spcBef>
              <a:spcPct val="0"/>
            </a:spcBef>
            <a:spcAft>
              <a:spcPct val="15000"/>
            </a:spcAft>
            <a:buChar char="•"/>
          </a:pPr>
          <a:r>
            <a:rPr lang="en-GB" sz="1400" kern="1200" dirty="0"/>
            <a:t>Request details</a:t>
          </a:r>
        </a:p>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Response outcome</a:t>
          </a:r>
        </a:p>
        <a:p>
          <a:pPr marL="114300" lvl="1" indent="-114300" algn="l" defTabSz="622300">
            <a:lnSpc>
              <a:spcPct val="90000"/>
            </a:lnSpc>
            <a:spcBef>
              <a:spcPct val="0"/>
            </a:spcBef>
            <a:spcAft>
              <a:spcPct val="15000"/>
            </a:spcAft>
            <a:buChar char="•"/>
          </a:pPr>
          <a:r>
            <a:rPr lang="en-GB" sz="1400" kern="1200" dirty="0"/>
            <a:t>No clinical data</a:t>
          </a:r>
        </a:p>
      </dsp:txBody>
      <dsp:txXfrm>
        <a:off x="3609995" y="1407366"/>
        <a:ext cx="1665158" cy="1110105"/>
      </dsp:txXfrm>
    </dsp:sp>
    <dsp:sp modelId="{02A36F65-5A5E-4B09-8A8A-5044895BFB21}">
      <dsp:nvSpPr>
        <dsp:cNvPr id="0" name=""/>
        <dsp:cNvSpPr/>
      </dsp:nvSpPr>
      <dsp:spPr>
        <a:xfrm>
          <a:off x="2011898" y="2814277"/>
          <a:ext cx="1110105" cy="11101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kern="1200" dirty="0"/>
            <a:t>Provider audit log</a:t>
          </a:r>
        </a:p>
      </dsp:txBody>
      <dsp:txXfrm>
        <a:off x="2174469" y="2976848"/>
        <a:ext cx="784963" cy="784963"/>
      </dsp:txXfrm>
    </dsp:sp>
    <dsp:sp modelId="{86677AE8-7022-48A7-AF46-D344B6F4B521}">
      <dsp:nvSpPr>
        <dsp:cNvPr id="0" name=""/>
        <dsp:cNvSpPr/>
      </dsp:nvSpPr>
      <dsp:spPr>
        <a:xfrm>
          <a:off x="3233014" y="2814277"/>
          <a:ext cx="1665158" cy="1110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GB" sz="1400" kern="1200" dirty="0"/>
            <a:t>Requestor details</a:t>
          </a:r>
        </a:p>
        <a:p>
          <a:pPr marL="114300" lvl="1" indent="-114300" algn="l" defTabSz="622300">
            <a:lnSpc>
              <a:spcPct val="90000"/>
            </a:lnSpc>
            <a:spcBef>
              <a:spcPct val="0"/>
            </a:spcBef>
            <a:spcAft>
              <a:spcPct val="15000"/>
            </a:spcAft>
            <a:buChar char="•"/>
          </a:pPr>
          <a:r>
            <a:rPr lang="en-GB" sz="1400" kern="1200" dirty="0"/>
            <a:t>Trace ID</a:t>
          </a:r>
        </a:p>
        <a:p>
          <a:pPr marL="114300" lvl="1" indent="-114300" algn="l" defTabSz="622300">
            <a:lnSpc>
              <a:spcPct val="90000"/>
            </a:lnSpc>
            <a:spcBef>
              <a:spcPct val="0"/>
            </a:spcBef>
            <a:spcAft>
              <a:spcPct val="15000"/>
            </a:spcAft>
            <a:buChar char="•"/>
          </a:pPr>
          <a:r>
            <a:rPr lang="en-GB" sz="1400" kern="1200" dirty="0"/>
            <a:t>Record URL</a:t>
          </a:r>
        </a:p>
        <a:p>
          <a:pPr marL="114300" lvl="1" indent="-114300" algn="l" defTabSz="622300">
            <a:lnSpc>
              <a:spcPct val="90000"/>
            </a:lnSpc>
            <a:spcBef>
              <a:spcPct val="0"/>
            </a:spcBef>
            <a:spcAft>
              <a:spcPct val="15000"/>
            </a:spcAft>
            <a:buChar char="•"/>
          </a:pPr>
          <a:r>
            <a:rPr lang="en-GB" sz="1400" kern="1200" dirty="0"/>
            <a:t>Record version</a:t>
          </a:r>
        </a:p>
      </dsp:txBody>
      <dsp:txXfrm>
        <a:off x="3233014" y="2814277"/>
        <a:ext cx="1665158" cy="11101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DF915-2FC5-4CF3-A3EC-C8FF43054C41}">
      <dsp:nvSpPr>
        <dsp:cNvPr id="0" name=""/>
        <dsp:cNvSpPr/>
      </dsp:nvSpPr>
      <dsp:spPr>
        <a:xfrm>
          <a:off x="0" y="0"/>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Direct integration for Consumers enabling access NRL without using the </a:t>
          </a:r>
          <a:r>
            <a:rPr lang="en-US" sz="2200" kern="1200" dirty="0" err="1"/>
            <a:t>SCRa</a:t>
          </a:r>
          <a:endParaRPr lang="en-US" sz="2200" kern="1200" dirty="0"/>
        </a:p>
      </dsp:txBody>
      <dsp:txXfrm>
        <a:off x="25130" y="25130"/>
        <a:ext cx="10221740" cy="464540"/>
      </dsp:txXfrm>
    </dsp:sp>
    <dsp:sp modelId="{691FEA5E-BD37-4810-ADFF-A52BDF6DBA75}">
      <dsp:nvSpPr>
        <dsp:cNvPr id="0" name=""/>
        <dsp:cNvSpPr/>
      </dsp:nvSpPr>
      <dsp:spPr>
        <a:xfrm>
          <a:off x="0" y="733618"/>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Integration with LHCRs</a:t>
          </a:r>
        </a:p>
      </dsp:txBody>
      <dsp:txXfrm>
        <a:off x="25130" y="758748"/>
        <a:ext cx="10221740" cy="464540"/>
      </dsp:txXfrm>
    </dsp:sp>
    <dsp:sp modelId="{40145CC5-E448-443A-A054-961C6B265415}">
      <dsp:nvSpPr>
        <dsp:cNvPr id="0" name=""/>
        <dsp:cNvSpPr/>
      </dsp:nvSpPr>
      <dsp:spPr>
        <a:xfrm>
          <a:off x="0" y="1518429"/>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Transition to Live Services</a:t>
          </a:r>
        </a:p>
      </dsp:txBody>
      <dsp:txXfrm>
        <a:off x="25130" y="1543559"/>
        <a:ext cx="10221740" cy="464540"/>
      </dsp:txXfrm>
    </dsp:sp>
    <dsp:sp modelId="{B663EA0C-7EBA-48D2-A0AD-584CCAA449E2}">
      <dsp:nvSpPr>
        <dsp:cNvPr id="0" name=""/>
        <dsp:cNvSpPr/>
      </dsp:nvSpPr>
      <dsp:spPr>
        <a:xfrm>
          <a:off x="0" y="2345836"/>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Availability of mobile </a:t>
          </a:r>
          <a:r>
            <a:rPr lang="en-US" sz="2200" kern="1200" dirty="0" err="1"/>
            <a:t>SCRa</a:t>
          </a:r>
          <a:r>
            <a:rPr lang="en-US" sz="2200" kern="1200" dirty="0"/>
            <a:t> on other device types (i.e. Windows, Android)</a:t>
          </a:r>
        </a:p>
      </dsp:txBody>
      <dsp:txXfrm>
        <a:off x="25130" y="2370966"/>
        <a:ext cx="10221740" cy="464540"/>
      </dsp:txXfrm>
    </dsp:sp>
    <dsp:sp modelId="{7887716B-FCFA-470B-BF28-B7EA4C28DD26}">
      <dsp:nvSpPr>
        <dsp:cNvPr id="0" name=""/>
        <dsp:cNvSpPr/>
      </dsp:nvSpPr>
      <dsp:spPr>
        <a:xfrm>
          <a:off x="0" y="3937938"/>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New Record Types – Care Plans, Health Child Records, Frailty &amp; Disability etc.</a:t>
          </a:r>
        </a:p>
      </dsp:txBody>
      <dsp:txXfrm>
        <a:off x="25130" y="3963068"/>
        <a:ext cx="10221740" cy="464540"/>
      </dsp:txXfrm>
    </dsp:sp>
    <dsp:sp modelId="{64E5B189-170A-4817-B079-AEC44697E3F3}">
      <dsp:nvSpPr>
        <dsp:cNvPr id="0" name=""/>
        <dsp:cNvSpPr/>
      </dsp:nvSpPr>
      <dsp:spPr>
        <a:xfrm>
          <a:off x="0" y="3155807"/>
          <a:ext cx="10272000" cy="5148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Retrieval of Structured Records (currently limited to PDF)</a:t>
          </a:r>
        </a:p>
      </dsp:txBody>
      <dsp:txXfrm>
        <a:off x="25130" y="3180937"/>
        <a:ext cx="10221740" cy="4645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parTxLTRAlign" val="l"/>
            <dgm:param type="parTxRTLAlign" val="r"/>
            <dgm:param type="shpTxLTRAlignCh" val="l"/>
            <dgm:param type="shpTxRTLAlignCh" val="r"/>
            <dgm:param type="txAnchorVert" val="mid"/>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parTxLTRAlign" val="l"/>
                <dgm:param type="parTxRTLAlign" val="r"/>
                <dgm:param type="shpTxLTRAlignCh" val="l"/>
                <dgm:param type="shpTxRTLAlignCh" val="r"/>
                <dgm:param type="stBulletLvl" val="0"/>
                <dgm:param type="txAnchorVertCh" val="mid"/>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2#1">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stBulletLvl" val="1"/>
                <dgm:param type="txAnchorVertCh" val="mid"/>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srcNode" val="connSite"/>
              <dgm:param type="dstNode" val="parentNode"/>
              <dgm:param type="dim" val="1D"/>
              <dgm:param type="endSty" val="noArr"/>
              <dgm:param type="begPts" val="auto"/>
              <dgm:param type="endPts" val="auto"/>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34863-40C1-433B-9179-87125CB33A6C}" type="datetimeFigureOut">
              <a:rPr lang="en-GB" smtClean="0"/>
              <a:t>11/09/2020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338250-0EBD-4079-8388-BEE6D1004EF8}"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17</a:t>
            </a:fld>
            <a:endParaRPr lang="en-GB"/>
          </a:p>
        </p:txBody>
      </p:sp>
    </p:spTree>
    <p:extLst>
      <p:ext uri="{BB962C8B-B14F-4D97-AF65-F5344CB8AC3E}">
        <p14:creationId xmlns:p14="http://schemas.microsoft.com/office/powerpoint/2010/main" val="1079149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73BD2BE-0D39-469E-8B13-E83FE0E0A27D}" type="slidenum">
              <a:rPr lang="en-GB" smtClean="0"/>
              <a:t>18</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19</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t>IG</a:t>
            </a:r>
            <a:r>
              <a:rPr lang="en-GB" baseline="0"/>
              <a:t> Principles</a:t>
            </a:r>
          </a:p>
          <a:p>
            <a:pPr marL="0" marR="0" lvl="0" indent="0" algn="l" defTabSz="914400" rtl="0" eaLnBrk="1" fontAlgn="auto" latinLnBrk="0" hangingPunct="1">
              <a:lnSpc>
                <a:spcPct val="100000"/>
              </a:lnSpc>
              <a:spcBef>
                <a:spcPts val="0"/>
              </a:spcBef>
              <a:spcAft>
                <a:spcPts val="0"/>
              </a:spcAft>
              <a:buClrTx/>
              <a:buSzTx/>
              <a:buFontTx/>
              <a:buNone/>
              <a:defRPr/>
            </a:pPr>
            <a:r>
              <a:rPr lang="en-GB" baseline="0"/>
              <a:t>For Direct Care</a:t>
            </a:r>
          </a:p>
          <a:p>
            <a:pPr marL="0" marR="0" lvl="0" indent="0" algn="l" defTabSz="914400" rtl="0" eaLnBrk="1" fontAlgn="auto" latinLnBrk="0" hangingPunct="1">
              <a:lnSpc>
                <a:spcPct val="100000"/>
              </a:lnSpc>
              <a:spcBef>
                <a:spcPts val="0"/>
              </a:spcBef>
              <a:spcAft>
                <a:spcPts val="0"/>
              </a:spcAft>
              <a:buClrTx/>
              <a:buSzTx/>
              <a:buFontTx/>
              <a:buNone/>
              <a:defRPr/>
            </a:pPr>
            <a:r>
              <a:rPr lang="en-GB" baseline="0"/>
              <a:t>Lawful basis </a:t>
            </a:r>
          </a:p>
          <a:p>
            <a:pPr marL="0" marR="0" lvl="0" indent="0" algn="l" defTabSz="914400" rtl="0" eaLnBrk="1" fontAlgn="auto" latinLnBrk="0" hangingPunct="1">
              <a:lnSpc>
                <a:spcPct val="100000"/>
              </a:lnSpc>
              <a:spcBef>
                <a:spcPts val="0"/>
              </a:spcBef>
              <a:spcAft>
                <a:spcPts val="0"/>
              </a:spcAft>
              <a:buClrTx/>
              <a:buSzTx/>
              <a:buFontTx/>
              <a:buNone/>
              <a:defRPr/>
            </a:pPr>
            <a:r>
              <a:rPr lang="en-GB"/>
              <a:t>A legitimate relationship must exist to access records</a:t>
            </a:r>
            <a:r>
              <a:rPr lang="en-GB" baseline="0"/>
              <a:t> and full auditing is required from a consumer and provider side.</a:t>
            </a:r>
            <a:endParaRPr lang="en-GB"/>
          </a:p>
          <a:p>
            <a:r>
              <a:rPr lang="en-GB"/>
              <a:t>Must have IG Roles</a:t>
            </a:r>
          </a:p>
        </p:txBody>
      </p:sp>
      <p:sp>
        <p:nvSpPr>
          <p:cNvPr id="4" name="Slide Number Placeholder 3"/>
          <p:cNvSpPr>
            <a:spLocks noGrp="1"/>
          </p:cNvSpPr>
          <p:nvPr>
            <p:ph type="sldNum" sz="quarter" idx="5"/>
          </p:nvPr>
        </p:nvSpPr>
        <p:spPr/>
        <p:txBody>
          <a:bodyPr/>
          <a:lstStyle/>
          <a:p>
            <a:fld id="{3B338250-0EBD-4079-8388-BEE6D1004EF8}" type="slidenum">
              <a:rPr lang="en-GB" smtClean="0"/>
              <a:t>20</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F0A2CAB-BB30-4D6F-9F28-78DA1CD59242}" type="slidenum">
              <a:rPr lang="en-GB" smtClean="0"/>
              <a:t>21</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22</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23</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24</a:t>
            </a:fld>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User access: as per NRL Business Requirements</a:t>
            </a:r>
          </a:p>
          <a:p>
            <a:r>
              <a:rPr lang="en-GB"/>
              <a:t>Professional responsibilities: if in breach, individual is at risk of disciplinary measures, professional de-registration and legal proceedings.</a:t>
            </a:r>
          </a:p>
          <a:p>
            <a:r>
              <a:rPr lang="en-GB"/>
              <a:t>Organisational responsibilities: as signed up to in the onboarding documentation</a:t>
            </a:r>
          </a:p>
        </p:txBody>
      </p:sp>
      <p:sp>
        <p:nvSpPr>
          <p:cNvPr id="4" name="Slide Number Placeholder 3"/>
          <p:cNvSpPr>
            <a:spLocks noGrp="1"/>
          </p:cNvSpPr>
          <p:nvPr>
            <p:ph type="sldNum" sz="quarter" idx="5"/>
          </p:nvPr>
        </p:nvSpPr>
        <p:spPr/>
        <p:txBody>
          <a:bodyPr/>
          <a:lstStyle/>
          <a:p>
            <a:fld id="{4F0A2CAB-BB30-4D6F-9F28-78DA1CD59242}" type="slidenum">
              <a:rPr lang="en-GB" smtClean="0"/>
              <a:t>25</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0A2CAB-BB30-4D6F-9F28-78DA1CD59242}" type="slidenum">
              <a:rPr lang="en-GB" smtClean="0"/>
              <a:t>26</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2</a:t>
            </a:fld>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F0A2CAB-BB30-4D6F-9F28-78DA1CD59242}" type="slidenum">
              <a:rPr lang="en-GB" smtClean="0"/>
              <a:t>27</a:t>
            </a:fld>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28</a:t>
            </a:fld>
            <a:endParaRPr lang="en-GB"/>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5"/>
          </p:nvPr>
        </p:nvSpPr>
        <p:spPr/>
        <p:txBody>
          <a:bodyPr/>
          <a:lstStyle/>
          <a:p>
            <a:fld id="{4F0A2CAB-BB30-4D6F-9F28-78DA1CD59242}" type="slidenum">
              <a:rPr lang="en-GB" smtClean="0"/>
              <a:t>30</a:t>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3BD2BE-0D39-469E-8B13-E83FE0E0A27D}" type="slidenum">
              <a:rPr lang="en-GB" smtClean="0"/>
              <a:t>31</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3BD2BE-0D39-469E-8B13-E83FE0E0A27D}" type="slidenum">
              <a:rPr lang="en-GB" smtClean="0"/>
              <a:t>32</a:t>
            </a:fld>
            <a:endParaRPr lang="en-GB"/>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73BD2BE-0D39-469E-8B13-E83FE0E0A27D}" type="slidenum">
              <a:rPr lang="en-GB" smtClean="0"/>
              <a:t>33</a:t>
            </a:fld>
            <a:endParaRPr lang="en-GB"/>
          </a:p>
        </p:txBody>
      </p:sp>
    </p:spTree>
    <p:extLst>
      <p:ext uri="{BB962C8B-B14F-4D97-AF65-F5344CB8AC3E}">
        <p14:creationId xmlns:p14="http://schemas.microsoft.com/office/powerpoint/2010/main" val="1619615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r>
              <a:rPr lang="en-GB" sz="1200" kern="1200">
                <a:solidFill>
                  <a:schemeClr val="tx1"/>
                </a:solidFill>
                <a:effectLst/>
                <a:latin typeface="+mn-lt"/>
                <a:ea typeface="+mn-ea"/>
                <a:cs typeface="+mn-cs"/>
              </a:rPr>
              <a:t>This case alone shows the benefits being achieved by NRL, the patient received care based on their specific needs, was not conveyed to hospital and the paramedic was able to make informed decisions based on the information available to him.</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baseline="0"/>
              <a:t>We are live with Ambulance Trusts and Mental Health Trusts currently and are onboarding EoL plans via </a:t>
            </a:r>
            <a:r>
              <a:rPr lang="en-GB" baseline="0" err="1"/>
              <a:t>Caspa</a:t>
            </a:r>
            <a:r>
              <a:rPr lang="en-GB" baseline="0"/>
              <a:t>, </a:t>
            </a:r>
            <a:r>
              <a:rPr lang="en-GB" baseline="0" err="1"/>
              <a:t>Graphnet</a:t>
            </a:r>
            <a:r>
              <a:rPr lang="en-GB" baseline="0"/>
              <a:t> and Coordinate My Care.</a:t>
            </a:r>
          </a:p>
          <a:p>
            <a:endParaRPr lang="en-GB"/>
          </a:p>
        </p:txBody>
      </p:sp>
      <p:sp>
        <p:nvSpPr>
          <p:cNvPr id="4" name="Slide Number Placeholder 3"/>
          <p:cNvSpPr>
            <a:spLocks noGrp="1"/>
          </p:cNvSpPr>
          <p:nvPr>
            <p:ph type="sldNum" sz="quarter" idx="5"/>
          </p:nvPr>
        </p:nvSpPr>
        <p:spPr/>
        <p:txBody>
          <a:bodyPr/>
          <a:lstStyle/>
          <a:p>
            <a:fld id="{4F0A2CAB-BB30-4D6F-9F28-78DA1CD59242}" type="slidenum">
              <a:rPr lang="en-GB" smtClean="0"/>
              <a:t>37</a:t>
            </a:fld>
            <a:endParaRPr lang="en-GB"/>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Quote from a mental health nurse from NWAS.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sharing of care plans has been set out in the long term plan. We are working with LHCRs and non-LHCR areas to share these care plans. We are working with </a:t>
            </a:r>
            <a:r>
              <a:rPr lang="en-GB" err="1"/>
              <a:t>Graphnet</a:t>
            </a:r>
            <a:r>
              <a:rPr lang="en-GB"/>
              <a:t>, CASPA, Coordinate My Care and others to add pointers to care plans.</a:t>
            </a:r>
          </a:p>
        </p:txBody>
      </p:sp>
      <p:sp>
        <p:nvSpPr>
          <p:cNvPr id="4" name="Slide Number Placeholder 3"/>
          <p:cNvSpPr>
            <a:spLocks noGrp="1"/>
          </p:cNvSpPr>
          <p:nvPr>
            <p:ph type="sldNum" sz="quarter" idx="5"/>
          </p:nvPr>
        </p:nvSpPr>
        <p:spPr/>
        <p:txBody>
          <a:bodyPr/>
          <a:lstStyle/>
          <a:p>
            <a:fld id="{4F0A2CAB-BB30-4D6F-9F28-78DA1CD59242}" type="slidenum">
              <a:rPr lang="en-GB" smtClean="0"/>
              <a:t>39</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NRL has huge potential for a wide number of use cases and stakeholders.</a:t>
            </a:r>
          </a:p>
          <a:p>
            <a:r>
              <a:rPr lang="en-GB" dirty="0"/>
              <a:t>However, the strategy is one of iterative development.</a:t>
            </a:r>
          </a:p>
          <a:p>
            <a:r>
              <a:rPr lang="en-GB" dirty="0"/>
              <a:t>Each new release offers more functionality and benefit to a wider range of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4</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73BD2BE-0D39-469E-8B13-E83FE0E0A27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7</a:t>
            </a:fld>
            <a:endParaRPr lang="en-GB"/>
          </a:p>
        </p:txBody>
      </p:sp>
    </p:spTree>
    <p:extLst>
      <p:ext uri="{BB962C8B-B14F-4D97-AF65-F5344CB8AC3E}">
        <p14:creationId xmlns:p14="http://schemas.microsoft.com/office/powerpoint/2010/main" val="89911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F0A2CAB-BB30-4D6F-9F28-78DA1CD59242}"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NRL technically enabled record retrieval in December 2019, just one year after NRL went live with pointers to crisis teams contact details for a patient.</a:t>
            </a:r>
          </a:p>
          <a:p>
            <a:r>
              <a:rPr lang="en-GB" sz="1200" kern="1200" dirty="0">
                <a:solidFill>
                  <a:schemeClr val="tx1"/>
                </a:solidFill>
                <a:effectLst/>
                <a:latin typeface="+mn-lt"/>
                <a:ea typeface="+mn-ea"/>
                <a:cs typeface="+mn-cs"/>
              </a:rPr>
              <a:t>South London and Maudsley NHS Foundation Trust was the first mental health trust to enable the retrieval of their records on NRL (National Record Locator) from 20</a:t>
            </a:r>
            <a:r>
              <a:rPr lang="en-GB" sz="1200" kern="1200" baseline="30000" dirty="0">
                <a:solidFill>
                  <a:schemeClr val="tx1"/>
                </a:solidFill>
                <a:effectLst/>
                <a:latin typeface="+mn-lt"/>
                <a:ea typeface="+mn-ea"/>
                <a:cs typeface="+mn-cs"/>
              </a:rPr>
              <a:t>th</a:t>
            </a:r>
            <a:r>
              <a:rPr lang="en-GB" sz="1200" kern="1200" dirty="0">
                <a:solidFill>
                  <a:schemeClr val="tx1"/>
                </a:solidFill>
                <a:effectLst/>
                <a:latin typeface="+mn-lt"/>
                <a:ea typeface="+mn-ea"/>
                <a:cs typeface="+mn-cs"/>
              </a:rPr>
              <a:t> February 2020 and despite not being in the same locality on the 1</a:t>
            </a:r>
            <a:r>
              <a:rPr lang="en-GB" sz="1200" kern="1200" baseline="30000" dirty="0">
                <a:solidFill>
                  <a:schemeClr val="tx1"/>
                </a:solidFill>
                <a:effectLst/>
                <a:latin typeface="+mn-lt"/>
                <a:ea typeface="+mn-ea"/>
                <a:cs typeface="+mn-cs"/>
              </a:rPr>
              <a:t>st</a:t>
            </a:r>
            <a:r>
              <a:rPr lang="en-GB" sz="1200" kern="1200" dirty="0">
                <a:solidFill>
                  <a:schemeClr val="tx1"/>
                </a:solidFill>
                <a:effectLst/>
                <a:latin typeface="+mn-lt"/>
                <a:ea typeface="+mn-ea"/>
                <a:cs typeface="+mn-cs"/>
              </a:rPr>
              <a:t> March 2020, Sean </a:t>
            </a:r>
            <a:r>
              <a:rPr lang="en-GB" sz="1200" kern="1200" dirty="0" err="1">
                <a:solidFill>
                  <a:schemeClr val="tx1"/>
                </a:solidFill>
                <a:effectLst/>
                <a:latin typeface="+mn-lt"/>
                <a:ea typeface="+mn-ea"/>
                <a:cs typeface="+mn-cs"/>
              </a:rPr>
              <a:t>Te</a:t>
            </a:r>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Haara</a:t>
            </a:r>
            <a:r>
              <a:rPr lang="en-GB" sz="1200" kern="1200" dirty="0">
                <a:solidFill>
                  <a:schemeClr val="tx1"/>
                </a:solidFill>
                <a:effectLst/>
                <a:latin typeface="+mn-lt"/>
                <a:ea typeface="+mn-ea"/>
                <a:cs typeface="+mn-cs"/>
              </a:rPr>
              <a:t>, a London Ambulance Advanced Paramedic Practitioner, was the </a:t>
            </a:r>
            <a:r>
              <a:rPr lang="en-GB" sz="1200" b="1" kern="1200" dirty="0">
                <a:solidFill>
                  <a:schemeClr val="tx1"/>
                </a:solidFill>
                <a:effectLst/>
                <a:latin typeface="+mn-lt"/>
                <a:ea typeface="+mn-ea"/>
                <a:cs typeface="+mn-cs"/>
              </a:rPr>
              <a:t>first to use NRL to retrieve a mental health crisis plan</a:t>
            </a:r>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This enabled him to deliver </a:t>
            </a:r>
            <a:r>
              <a:rPr lang="en-GB" sz="1200" b="1" kern="1200" dirty="0">
                <a:solidFill>
                  <a:schemeClr val="tx1"/>
                </a:solidFill>
                <a:effectLst/>
                <a:latin typeface="+mn-lt"/>
                <a:ea typeface="+mn-ea"/>
                <a:cs typeface="+mn-cs"/>
              </a:rPr>
              <a:t>better care to the patient at the scene</a:t>
            </a:r>
            <a:r>
              <a:rPr lang="en-GB" sz="1200" kern="1200" dirty="0">
                <a:solidFill>
                  <a:schemeClr val="tx1"/>
                </a:solidFill>
                <a:effectLst/>
                <a:latin typeface="+mn-lt"/>
                <a:ea typeface="+mn-ea"/>
                <a:cs typeface="+mn-cs"/>
              </a:rPr>
              <a:t>. The patient’s crisis plan was made available to him on his iPad by leveraging the functionality provided by the NRL in conjunction with new SCRa (Summary Care Record Application) and the NHS Identity Service to deliver a secure and mobile solution on iPads in the North West London region. This is the first example whereby three integrating care programmes have combined to deliver benefit directly to frontline clinicians and assist in delivering better care to patients, based on their physical and mental health.</a:t>
            </a:r>
          </a:p>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12</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14</a:t>
            </a:fld>
            <a:endParaRPr lang="en-GB"/>
          </a:p>
        </p:txBody>
      </p:sp>
    </p:spTree>
    <p:extLst>
      <p:ext uri="{BB962C8B-B14F-4D97-AF65-F5344CB8AC3E}">
        <p14:creationId xmlns:p14="http://schemas.microsoft.com/office/powerpoint/2010/main" val="2358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B338250-0EBD-4079-8388-BEE6D1004EF8}" type="slidenum">
              <a:rPr lang="en-GB" smtClean="0"/>
              <a:t>15</a:t>
            </a:fld>
            <a:endParaRPr lang="en-GB"/>
          </a:p>
        </p:txBody>
      </p:sp>
    </p:spTree>
    <p:extLst>
      <p:ext uri="{BB962C8B-B14F-4D97-AF65-F5344CB8AC3E}">
        <p14:creationId xmlns:p14="http://schemas.microsoft.com/office/powerpoint/2010/main" val="225954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jpe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stretch>
            <a:fillRect/>
          </a:stretch>
        </p:blipFill>
        <p:spPr>
          <a:xfrm>
            <a:off x="-1" y="2448164"/>
            <a:ext cx="12192000" cy="3408219"/>
          </a:xfrm>
          <a:prstGeom prst="rect">
            <a:avLst/>
          </a:prstGeom>
        </p:spPr>
      </p:pic>
      <p:pic>
        <p:nvPicPr>
          <p:cNvPr id="8" name="Picture 7"/>
          <p:cNvPicPr/>
          <p:nvPr userDrawn="1"/>
        </p:nvPicPr>
        <p:blipFill>
          <a:blip r:embed="rId3" cstate="print"/>
          <a:stretch>
            <a:fillRect/>
          </a:stretch>
        </p:blipFill>
        <p:spPr>
          <a:xfrm>
            <a:off x="9970949" y="338184"/>
            <a:ext cx="1597660" cy="1266613"/>
          </a:xfrm>
          <a:prstGeom prst="rect">
            <a:avLst/>
          </a:prstGeom>
        </p:spPr>
      </p:pic>
      <p:pic>
        <p:nvPicPr>
          <p:cNvPr id="2" name="Picture 1"/>
          <p:cNvPicPr>
            <a:picLocks noChangeAspect="1"/>
          </p:cNvPicPr>
          <p:nvPr userDrawn="1"/>
        </p:nvPicPr>
        <p:blipFill>
          <a:blip r:embed="rId4" cstate="print"/>
          <a:stretch>
            <a:fillRect/>
          </a:stretch>
        </p:blipFill>
        <p:spPr>
          <a:xfrm>
            <a:off x="864000" y="5904001"/>
            <a:ext cx="4031091" cy="782321"/>
          </a:xfrm>
          <a:prstGeom prst="rect">
            <a:avLst/>
          </a:prstGeom>
        </p:spPr>
      </p:pic>
      <p:sp>
        <p:nvSpPr>
          <p:cNvPr id="9" name="Text Placeholder 5"/>
          <p:cNvSpPr>
            <a:spLocks noGrp="1"/>
          </p:cNvSpPr>
          <p:nvPr>
            <p:ph type="body" sz="quarter" idx="12" hasCustomPrompt="1"/>
          </p:nvPr>
        </p:nvSpPr>
        <p:spPr>
          <a:xfrm>
            <a:off x="960000" y="912000"/>
            <a:ext cx="8880416" cy="644744"/>
          </a:xfrm>
        </p:spPr>
        <p:txBody>
          <a:bodyPr lIns="0" tIns="0" rIns="0" bIns="0">
            <a:normAutofit/>
          </a:bodyPr>
          <a:lstStyle>
            <a:lvl1pPr marL="0" indent="0">
              <a:spcBef>
                <a:spcPts val="0"/>
              </a:spcBef>
              <a:buNone/>
              <a:defRPr sz="4000" b="1" spc="-53" baseline="0">
                <a:solidFill>
                  <a:schemeClr val="accent1"/>
                </a:solidFill>
                <a:latin typeface="Arial" panose="020B0604020202020204" pitchFamily="34" charset="0"/>
              </a:defRPr>
            </a:lvl1pPr>
          </a:lstStyle>
          <a:p>
            <a:pPr lvl="0"/>
            <a:r>
              <a:rPr lang="en-US"/>
              <a:t>Title heading in 30pt Arial Bold</a:t>
            </a:r>
            <a:endParaRPr lang="en-GB"/>
          </a:p>
        </p:txBody>
      </p:sp>
      <p:sp>
        <p:nvSpPr>
          <p:cNvPr id="10" name="Text Placeholder 9"/>
          <p:cNvSpPr>
            <a:spLocks noGrp="1"/>
          </p:cNvSpPr>
          <p:nvPr>
            <p:ph type="body" sz="quarter" idx="13" hasCustomPrompt="1"/>
          </p:nvPr>
        </p:nvSpPr>
        <p:spPr>
          <a:xfrm>
            <a:off x="960000" y="1584001"/>
            <a:ext cx="8880416" cy="592737"/>
          </a:xfrm>
        </p:spPr>
        <p:txBody>
          <a:bodyPr lIns="0" tIns="0" rIns="0" bIns="0">
            <a:normAutofit/>
          </a:bodyPr>
          <a:lstStyle>
            <a:lvl1pPr marL="0" indent="0">
              <a:buNone/>
              <a:defRPr sz="2800" b="1">
                <a:solidFill>
                  <a:schemeClr val="accent2">
                    <a:lumMod val="75000"/>
                  </a:schemeClr>
                </a:solidFill>
              </a:defRPr>
            </a:lvl1pPr>
          </a:lstStyle>
          <a:p>
            <a:r>
              <a:rPr lang="en-US"/>
              <a:t>Subheading in 21pt Arial Bold</a:t>
            </a:r>
            <a:endParaRPr lang="en-GB"/>
          </a:p>
        </p:txBody>
      </p:sp>
      <p:sp>
        <p:nvSpPr>
          <p:cNvPr id="11" name="Text Placeholder 13"/>
          <p:cNvSpPr>
            <a:spLocks noGrp="1"/>
          </p:cNvSpPr>
          <p:nvPr>
            <p:ph type="body" sz="quarter" idx="14" hasCustomPrompt="1"/>
          </p:nvPr>
        </p:nvSpPr>
        <p:spPr>
          <a:xfrm>
            <a:off x="6192011" y="6000000"/>
            <a:ext cx="5232011" cy="432000"/>
          </a:xfrm>
        </p:spPr>
        <p:txBody>
          <a:bodyPr lIns="0" tIns="0" rIns="0" bIns="0">
            <a:normAutofit/>
          </a:bodyPr>
          <a:lstStyle>
            <a:lvl1pPr marL="0" indent="0" algn="r">
              <a:buNone/>
              <a:defRPr sz="2000" b="1" baseline="0">
                <a:solidFill>
                  <a:schemeClr val="accent6"/>
                </a:solidFill>
              </a:defRPr>
            </a:lvl1pPr>
          </a:lstStyle>
          <a:p>
            <a:pPr lvl="0"/>
            <a:r>
              <a:rPr lang="en-US"/>
              <a:t>Presented by… in 15pt Arial Bold</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Quotation (Blue)">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1" y="1185865"/>
            <a:ext cx="5702807" cy="5075236"/>
          </a:xfrm>
        </p:spPr>
        <p:txBody>
          <a:bodyPr/>
          <a:lstStyle>
            <a:lvl1pPr marL="182245" indent="-182245">
              <a:spcBef>
                <a:spcPts val="0"/>
              </a:spcBef>
              <a:spcAft>
                <a:spcPts val="600"/>
              </a:spcAft>
              <a:buFontTx/>
              <a:buNone/>
              <a:defRPr sz="3600">
                <a:solidFill>
                  <a:schemeClr val="bg1"/>
                </a:solidFill>
              </a:defRPr>
            </a:lvl1pPr>
            <a:lvl2pPr marL="182245" indent="0">
              <a:spcBef>
                <a:spcPts val="0"/>
              </a:spcBef>
              <a:buFontTx/>
              <a:buNone/>
              <a:defRPr sz="2100" b="1">
                <a:solidFill>
                  <a:schemeClr val="accent6"/>
                </a:solidFill>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lvl1pPr>
              <a:defRPr>
                <a:solidFill>
                  <a:schemeClr val="bg1"/>
                </a:solidFill>
              </a:defRPr>
            </a:lvl1p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GB"/>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3" name="Picture 12"/>
          <p:cNvPicPr>
            <a:picLocks noChangeAspect="1"/>
          </p:cNvPicPr>
          <p:nvPr userDrawn="1"/>
        </p:nvPicPr>
        <p:blipFill>
          <a:blip r:embed="rId4" cstate="print"/>
          <a:stretch>
            <a:fillRect/>
          </a:stretch>
        </p:blipFill>
        <p:spPr>
          <a:xfrm>
            <a:off x="565150" y="5981699"/>
            <a:ext cx="2743200" cy="533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normAutofit/>
          </a:bodyPr>
          <a:lstStyle>
            <a:lvl1pPr>
              <a:defRPr sz="2400"/>
            </a:lvl1pPr>
            <a:lvl2pPr>
              <a:defRPr sz="2400"/>
            </a:lvl2pPr>
            <a:lvl3pPr>
              <a:defRPr sz="2400"/>
            </a:lvl3pPr>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877549" y="6432550"/>
            <a:ext cx="709709" cy="216000"/>
          </a:xfrm>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Quotation (Illustra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srcRect t="2943"/>
          <a:stretch>
            <a:fillRect/>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t>‹#›</a:t>
            </a:fld>
            <a:endParaRPr lang="en-GB"/>
          </a:p>
        </p:txBody>
      </p:sp>
      <p:sp>
        <p:nvSpPr>
          <p:cNvPr id="11" name="Text Placeholder 12"/>
          <p:cNvSpPr>
            <a:spLocks noGrp="1"/>
          </p:cNvSpPr>
          <p:nvPr>
            <p:ph type="body" sz="quarter" idx="14"/>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2 x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61200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7" name="Content Placeholder 2"/>
          <p:cNvSpPr>
            <a:spLocks noGrp="1"/>
          </p:cNvSpPr>
          <p:nvPr>
            <p:ph idx="13"/>
          </p:nvPr>
        </p:nvSpPr>
        <p:spPr>
          <a:xfrm>
            <a:off x="6299390" y="1185864"/>
            <a:ext cx="5275844" cy="50752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Break 1">
    <p:bg>
      <p:bgPr>
        <a:solidFill>
          <a:srgbClr val="E5EFF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4860761" y="1230712"/>
            <a:ext cx="7326943" cy="562728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Break 3">
    <p:bg>
      <p:bgPr>
        <a:solidFill>
          <a:srgbClr val="E5EFF8"/>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srcRect r="2849" b="11335"/>
          <a:stretch>
            <a:fillRect/>
          </a:stretch>
        </p:blipFill>
        <p:spPr>
          <a:xfrm>
            <a:off x="4155327" y="1364343"/>
            <a:ext cx="8036673" cy="5493657"/>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Break 4">
    <p:bg>
      <p:bgPr>
        <a:solidFill>
          <a:srgbClr val="E5EFF8"/>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6284686" y="1457028"/>
            <a:ext cx="5907314" cy="5400972"/>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Break 5">
    <p:bg>
      <p:bgPr>
        <a:solidFill>
          <a:srgbClr val="E5EF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2000" y="1004400"/>
            <a:ext cx="10971630"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10971630"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0" y="1248000"/>
            <a:ext cx="12192000" cy="56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title" hasCustomPrompt="1"/>
          </p:nvPr>
        </p:nvSpPr>
        <p:spPr>
          <a:xfrm>
            <a:off x="960000" y="480000"/>
            <a:ext cx="10176000" cy="706091"/>
          </a:xfrm>
        </p:spPr>
        <p:txBody>
          <a:bodyPr lIns="0" tIns="0" rIns="0" bIns="0" anchor="t">
            <a:normAutofit/>
          </a:bodyPr>
          <a:lstStyle>
            <a:lvl1pPr>
              <a:defRPr sz="4000" b="1" spc="-53" baseline="0">
                <a:solidFill>
                  <a:schemeClr val="accent1"/>
                </a:solidFill>
              </a:defRPr>
            </a:lvl1pPr>
          </a:lstStyle>
          <a:p>
            <a:r>
              <a:rPr lang="en-US"/>
              <a:t>Main Heading</a:t>
            </a:r>
            <a:endParaRPr lang="en-GB"/>
          </a:p>
        </p:txBody>
      </p:sp>
      <p:sp>
        <p:nvSpPr>
          <p:cNvPr id="3" name="Content Placeholder 2"/>
          <p:cNvSpPr>
            <a:spLocks noGrp="1"/>
          </p:cNvSpPr>
          <p:nvPr>
            <p:ph idx="1"/>
          </p:nvPr>
        </p:nvSpPr>
        <p:spPr>
          <a:xfrm>
            <a:off x="960000" y="1440000"/>
            <a:ext cx="10272000" cy="4581288"/>
          </a:xfrm>
        </p:spPr>
        <p:txBody>
          <a:bodyPr lIns="0" tIns="0" rIns="0" bIns="0"/>
          <a:lstStyle>
            <a:lvl1pPr>
              <a:defRPr sz="4000">
                <a:solidFill>
                  <a:schemeClr val="accent6"/>
                </a:solidFill>
              </a:defRPr>
            </a:lvl1pPr>
            <a:lvl2pPr>
              <a:defRPr sz="3465">
                <a:solidFill>
                  <a:schemeClr val="accent6"/>
                </a:solidFill>
              </a:defRPr>
            </a:lvl2pPr>
            <a:lvl3pPr marL="1524000" indent="-304800">
              <a:buFont typeface="Wingdings" panose="05000000000000000000" pitchFamily="2" charset="2"/>
              <a:buChar char="§"/>
              <a:defRPr sz="2935">
                <a:solidFill>
                  <a:schemeClr val="accent6"/>
                </a:solidFill>
              </a:defRPr>
            </a:lvl3pPr>
            <a:lvl4pPr>
              <a:defRPr sz="2800"/>
            </a:lvl4pPr>
            <a:lvl5pPr>
              <a:defRPr sz="2335"/>
            </a:lvl5p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a:xfrm>
            <a:off x="8400256" y="6309320"/>
            <a:ext cx="2844800" cy="365125"/>
          </a:xfrm>
        </p:spPr>
        <p:txBody>
          <a:bodyPr/>
          <a:lstStyle>
            <a:lvl1pPr>
              <a:defRPr sz="1335">
                <a:solidFill>
                  <a:schemeClr val="accent6"/>
                </a:solidFill>
              </a:defRPr>
            </a:lvl1pPr>
          </a:lstStyle>
          <a:p>
            <a:fld id="{4F2E129E-16B7-480B-972E-C025DBFD1D53}" type="slidenum">
              <a:rPr lang="en-GB" smtClean="0"/>
              <a:t>‹#›</a:t>
            </a:fld>
            <a:endParaRPr lang="en-GB"/>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ation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5123543" y="2488233"/>
            <a:ext cx="7064162" cy="4372185"/>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ation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5588000" y="2921977"/>
            <a:ext cx="6599703" cy="3936023"/>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a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r="6912" b="19072"/>
          <a:stretch>
            <a:fillRect/>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ation 4">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r="8249" b="13423"/>
          <a:stretch>
            <a:fillRect/>
          </a:stretch>
        </p:blipFill>
        <p:spPr>
          <a:xfrm>
            <a:off x="4120038" y="2177143"/>
            <a:ext cx="8071962" cy="4680857"/>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ation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a:stretch>
            <a:fillRect/>
          </a:stretch>
        </p:blipFill>
        <p:spPr>
          <a:xfrm>
            <a:off x="4434973" y="2510971"/>
            <a:ext cx="7757027" cy="4347029"/>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6">
    <p:spTree>
      <p:nvGrpSpPr>
        <p:cNvPr id="1" name=""/>
        <p:cNvGrpSpPr/>
        <p:nvPr/>
      </p:nvGrpSpPr>
      <p:grpSpPr>
        <a:xfrm>
          <a:off x="0" y="0"/>
          <a:ext cx="0" cy="0"/>
          <a:chOff x="0" y="0"/>
          <a:chExt cx="0" cy="0"/>
        </a:xfrm>
      </p:grpSpPr>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Matrix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7" name="Text Placeholder 16"/>
          <p:cNvSpPr>
            <a:spLocks noGrp="1"/>
          </p:cNvSpPr>
          <p:nvPr>
            <p:ph type="body" sz="quarter" idx="17"/>
          </p:nvPr>
        </p:nvSpPr>
        <p:spPr>
          <a:xfrm>
            <a:off x="3460775" y="3790278"/>
            <a:ext cx="22824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18" name="Text Placeholder 17"/>
          <p:cNvSpPr>
            <a:spLocks noGrp="1"/>
          </p:cNvSpPr>
          <p:nvPr>
            <p:ph type="body" sz="quarter" idx="18"/>
          </p:nvPr>
        </p:nvSpPr>
        <p:spPr>
          <a:xfrm>
            <a:off x="6385404" y="3790278"/>
            <a:ext cx="2292644"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216000" tIns="288000" rIns="216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3" name="Picture Placeholder 22"/>
          <p:cNvSpPr>
            <a:spLocks noGrp="1"/>
          </p:cNvSpPr>
          <p:nvPr>
            <p:ph type="pic" sz="quarter" idx="19"/>
          </p:nvPr>
        </p:nvSpPr>
        <p:spPr>
          <a:xfrm>
            <a:off x="3460775"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
        <p:nvSpPr>
          <p:cNvPr id="24" name="Picture Placeholder 23"/>
          <p:cNvSpPr>
            <a:spLocks noGrp="1"/>
          </p:cNvSpPr>
          <p:nvPr>
            <p:ph type="pic" sz="quarter" idx="20"/>
          </p:nvPr>
        </p:nvSpPr>
        <p:spPr>
          <a:xfrm>
            <a:off x="6395647" y="1506542"/>
            <a:ext cx="2282400" cy="2283736"/>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con Matrix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19" name="Text Placeholder 25"/>
          <p:cNvSpPr>
            <a:spLocks noGrp="1"/>
          </p:cNvSpPr>
          <p:nvPr>
            <p:ph type="body" sz="quarter" idx="25"/>
          </p:nvPr>
        </p:nvSpPr>
        <p:spPr>
          <a:xfrm>
            <a:off x="2950552"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0" name="Picture Placeholder 26"/>
          <p:cNvSpPr>
            <a:spLocks noGrp="1"/>
          </p:cNvSpPr>
          <p:nvPr>
            <p:ph type="pic" sz="quarter" idx="26"/>
          </p:nvPr>
        </p:nvSpPr>
        <p:spPr>
          <a:xfrm>
            <a:off x="2950550"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7" name="Text Placeholder 27"/>
          <p:cNvSpPr>
            <a:spLocks noGrp="1"/>
          </p:cNvSpPr>
          <p:nvPr>
            <p:ph type="body" sz="quarter" idx="27"/>
          </p:nvPr>
        </p:nvSpPr>
        <p:spPr>
          <a:xfrm>
            <a:off x="514499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8" name="Picture Placeholder 28"/>
          <p:cNvSpPr>
            <a:spLocks noGrp="1"/>
          </p:cNvSpPr>
          <p:nvPr>
            <p:ph type="pic" sz="quarter" idx="28"/>
          </p:nvPr>
        </p:nvSpPr>
        <p:spPr>
          <a:xfrm>
            <a:off x="514499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9" name="Text Placeholder 29"/>
          <p:cNvSpPr>
            <a:spLocks noGrp="1"/>
          </p:cNvSpPr>
          <p:nvPr>
            <p:ph type="body" sz="quarter" idx="29"/>
          </p:nvPr>
        </p:nvSpPr>
        <p:spPr>
          <a:xfrm>
            <a:off x="73394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0" name="Picture Placeholder 30"/>
          <p:cNvSpPr>
            <a:spLocks noGrp="1"/>
          </p:cNvSpPr>
          <p:nvPr>
            <p:ph type="pic" sz="quarter" idx="30"/>
          </p:nvPr>
        </p:nvSpPr>
        <p:spPr>
          <a:xfrm>
            <a:off x="73394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Matrix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Date Placeholder 3"/>
          <p:cNvSpPr>
            <a:spLocks noGrp="1"/>
          </p:cNvSpPr>
          <p:nvPr>
            <p:ph type="dt" sz="half" idx="10"/>
          </p:nvPr>
        </p:nvSpPr>
        <p:spPr/>
        <p:txBody>
          <a:bodyPr/>
          <a:lstStyle/>
          <a:p>
            <a:fld id="{F9F2C434-3C98-4193-8DE0-87A308E0B760}"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4" name="Text Placeholder 23"/>
          <p:cNvSpPr>
            <a:spLocks noGrp="1"/>
          </p:cNvSpPr>
          <p:nvPr>
            <p:ph type="body" sz="quarter" idx="21"/>
          </p:nvPr>
        </p:nvSpPr>
        <p:spPr>
          <a:xfrm>
            <a:off x="1846347"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5" name="Picture Placeholder 24"/>
          <p:cNvSpPr>
            <a:spLocks noGrp="1"/>
          </p:cNvSpPr>
          <p:nvPr>
            <p:ph type="pic" sz="quarter" idx="22"/>
          </p:nvPr>
        </p:nvSpPr>
        <p:spPr>
          <a:xfrm>
            <a:off x="1846345"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6" name="Text Placeholder 25"/>
          <p:cNvSpPr>
            <a:spLocks noGrp="1"/>
          </p:cNvSpPr>
          <p:nvPr>
            <p:ph type="body" sz="quarter" idx="23"/>
          </p:nvPr>
        </p:nvSpPr>
        <p:spPr>
          <a:xfrm>
            <a:off x="4040794"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7" name="Picture Placeholder 26"/>
          <p:cNvSpPr>
            <a:spLocks noGrp="1"/>
          </p:cNvSpPr>
          <p:nvPr>
            <p:ph type="pic" sz="quarter" idx="24"/>
          </p:nvPr>
        </p:nvSpPr>
        <p:spPr>
          <a:xfrm>
            <a:off x="4040792"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28" name="Text Placeholder 27"/>
          <p:cNvSpPr>
            <a:spLocks noGrp="1"/>
          </p:cNvSpPr>
          <p:nvPr>
            <p:ph type="body" sz="quarter" idx="25"/>
          </p:nvPr>
        </p:nvSpPr>
        <p:spPr>
          <a:xfrm>
            <a:off x="6235241"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29" name="Picture Placeholder 28"/>
          <p:cNvSpPr>
            <a:spLocks noGrp="1"/>
          </p:cNvSpPr>
          <p:nvPr>
            <p:ph type="pic" sz="quarter" idx="26"/>
          </p:nvPr>
        </p:nvSpPr>
        <p:spPr>
          <a:xfrm>
            <a:off x="6235239"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
        <p:nvSpPr>
          <p:cNvPr id="30" name="Text Placeholder 29"/>
          <p:cNvSpPr>
            <a:spLocks noGrp="1"/>
          </p:cNvSpPr>
          <p:nvPr>
            <p:ph type="body" sz="quarter" idx="27"/>
          </p:nvPr>
        </p:nvSpPr>
        <p:spPr>
          <a:xfrm>
            <a:off x="8429689" y="3773052"/>
            <a:ext cx="1915200" cy="2392565"/>
          </a:xfrm>
          <a:custGeom>
            <a:avLst/>
            <a:gdLst>
              <a:gd name="connsiteX0" fmla="*/ 0 w 2663825"/>
              <a:gd name="connsiteY0" fmla="*/ 0 h 2392565"/>
              <a:gd name="connsiteX1" fmla="*/ 2663825 w 2663825"/>
              <a:gd name="connsiteY1" fmla="*/ 0 h 2392565"/>
              <a:gd name="connsiteX2" fmla="*/ 2663825 w 2663825"/>
              <a:gd name="connsiteY2" fmla="*/ 2304712 h 2392565"/>
              <a:gd name="connsiteX3" fmla="*/ 2575972 w 2663825"/>
              <a:gd name="connsiteY3" fmla="*/ 2392565 h 2392565"/>
              <a:gd name="connsiteX4" fmla="*/ 87853 w 2663825"/>
              <a:gd name="connsiteY4" fmla="*/ 2392565 h 2392565"/>
              <a:gd name="connsiteX5" fmla="*/ 0 w 2663825"/>
              <a:gd name="connsiteY5" fmla="*/ 2304712 h 239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3825" h="2392565">
                <a:moveTo>
                  <a:pt x="0" y="0"/>
                </a:moveTo>
                <a:lnTo>
                  <a:pt x="2663825" y="0"/>
                </a:lnTo>
                <a:lnTo>
                  <a:pt x="2663825" y="2304712"/>
                </a:lnTo>
                <a:cubicBezTo>
                  <a:pt x="2663825" y="2353232"/>
                  <a:pt x="2624492" y="2392565"/>
                  <a:pt x="2575972" y="2392565"/>
                </a:cubicBezTo>
                <a:lnTo>
                  <a:pt x="87853" y="2392565"/>
                </a:lnTo>
                <a:cubicBezTo>
                  <a:pt x="39333" y="2392565"/>
                  <a:pt x="0" y="2353232"/>
                  <a:pt x="0" y="2304712"/>
                </a:cubicBezTo>
                <a:close/>
              </a:path>
            </a:pathLst>
          </a:custGeom>
          <a:solidFill>
            <a:schemeClr val="accent1"/>
          </a:solidFill>
        </p:spPr>
        <p:txBody>
          <a:bodyPr wrap="square" lIns="180000" tIns="288000" rIns="180000">
            <a:noAutofit/>
          </a:bodyPr>
          <a:lstStyle>
            <a:lvl1pPr marL="0" indent="0">
              <a:spcBef>
                <a:spcPts val="0"/>
              </a:spcBef>
              <a:buNone/>
              <a:defRPr sz="2000" b="1">
                <a:solidFill>
                  <a:schemeClr val="accent6"/>
                </a:solidFill>
              </a:defRPr>
            </a:lvl1pPr>
            <a:lvl2pPr marL="0" indent="0">
              <a:spcBef>
                <a:spcPts val="0"/>
              </a:spcBef>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31" name="Picture Placeholder 30"/>
          <p:cNvSpPr>
            <a:spLocks noGrp="1"/>
          </p:cNvSpPr>
          <p:nvPr>
            <p:ph type="pic" sz="quarter" idx="28"/>
          </p:nvPr>
        </p:nvSpPr>
        <p:spPr>
          <a:xfrm>
            <a:off x="8429687" y="1857828"/>
            <a:ext cx="1915200" cy="1915224"/>
          </a:xfrm>
          <a:custGeom>
            <a:avLst/>
            <a:gdLst>
              <a:gd name="connsiteX0" fmla="*/ 116729 w 2663824"/>
              <a:gd name="connsiteY0" fmla="*/ 0 h 2283736"/>
              <a:gd name="connsiteX1" fmla="*/ 2547095 w 2663824"/>
              <a:gd name="connsiteY1" fmla="*/ 0 h 2283736"/>
              <a:gd name="connsiteX2" fmla="*/ 2663824 w 2663824"/>
              <a:gd name="connsiteY2" fmla="*/ 116729 h 2283736"/>
              <a:gd name="connsiteX3" fmla="*/ 2663824 w 2663824"/>
              <a:gd name="connsiteY3" fmla="*/ 2283736 h 2283736"/>
              <a:gd name="connsiteX4" fmla="*/ 0 w 2663824"/>
              <a:gd name="connsiteY4" fmla="*/ 2283736 h 2283736"/>
              <a:gd name="connsiteX5" fmla="*/ 0 w 2663824"/>
              <a:gd name="connsiteY5" fmla="*/ 116729 h 2283736"/>
              <a:gd name="connsiteX6" fmla="*/ 116729 w 2663824"/>
              <a:gd name="connsiteY6" fmla="*/ 0 h 2283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3824" h="2283736">
                <a:moveTo>
                  <a:pt x="116729" y="0"/>
                </a:moveTo>
                <a:lnTo>
                  <a:pt x="2547095" y="0"/>
                </a:lnTo>
                <a:cubicBezTo>
                  <a:pt x="2611563" y="0"/>
                  <a:pt x="2663824" y="52261"/>
                  <a:pt x="2663824" y="116729"/>
                </a:cubicBezTo>
                <a:lnTo>
                  <a:pt x="2663824" y="2283736"/>
                </a:lnTo>
                <a:lnTo>
                  <a:pt x="0" y="2283736"/>
                </a:lnTo>
                <a:lnTo>
                  <a:pt x="0" y="116729"/>
                </a:lnTo>
                <a:cubicBezTo>
                  <a:pt x="0" y="52261"/>
                  <a:pt x="52261" y="0"/>
                  <a:pt x="116729" y="0"/>
                </a:cubicBezTo>
                <a:close/>
              </a:path>
            </a:pathLst>
          </a:custGeom>
          <a:solidFill>
            <a:schemeClr val="bg1">
              <a:lumMod val="95000"/>
            </a:schemeClr>
          </a:solidFill>
        </p:spPr>
        <p:txBody>
          <a:bodyPr wrap="square">
            <a:noAutofit/>
          </a:bodyPr>
          <a:lstStyle>
            <a:lvl1pPr>
              <a:defRPr sz="1400"/>
            </a:lvl1pPr>
          </a:lstStyle>
          <a:p>
            <a:r>
              <a:rPr lang="en-US"/>
              <a:t>Click icon to add picture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ral Poin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2400300"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7" name="Text Placeholder 8"/>
          <p:cNvSpPr>
            <a:spLocks noGrp="1"/>
          </p:cNvSpPr>
          <p:nvPr>
            <p:ph type="body" sz="quarter" idx="15"/>
          </p:nvPr>
        </p:nvSpPr>
        <p:spPr>
          <a:xfrm>
            <a:off x="2400300"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29" name="Text Placeholder 8"/>
          <p:cNvSpPr>
            <a:spLocks noGrp="1"/>
          </p:cNvSpPr>
          <p:nvPr>
            <p:ph type="body" sz="quarter" idx="16"/>
          </p:nvPr>
        </p:nvSpPr>
        <p:spPr>
          <a:xfrm>
            <a:off x="7724775" y="95408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0" name="Text Placeholder 8"/>
          <p:cNvSpPr>
            <a:spLocks noGrp="1"/>
          </p:cNvSpPr>
          <p:nvPr>
            <p:ph type="body" sz="quarter" idx="17"/>
          </p:nvPr>
        </p:nvSpPr>
        <p:spPr>
          <a:xfrm>
            <a:off x="7724775" y="3525838"/>
            <a:ext cx="2438400" cy="2438400"/>
          </a:xfrm>
          <a:prstGeom prst="ellipse">
            <a:avLst/>
          </a:prstGeom>
          <a:solidFill>
            <a:srgbClr val="E6E9EB"/>
          </a:solidFill>
        </p:spPr>
        <p:txBody>
          <a:bodyPr anchor="ctr">
            <a:normAutofit/>
          </a:bodyPr>
          <a:lstStyle>
            <a:lvl1pPr marL="0" indent="0" algn="ctr">
              <a:buNone/>
              <a:defRPr sz="1600"/>
            </a:lvl1pPr>
          </a:lstStyle>
          <a:p>
            <a:pPr lvl="0"/>
            <a:r>
              <a:rPr lang="en-US"/>
              <a:t>Click to edit Master text styles</a:t>
            </a:r>
          </a:p>
        </p:txBody>
      </p:sp>
      <p:sp>
        <p:nvSpPr>
          <p:cNvPr id="31" name="Text Placeholder 8"/>
          <p:cNvSpPr>
            <a:spLocks noGrp="1"/>
          </p:cNvSpPr>
          <p:nvPr>
            <p:ph type="body" sz="quarter" idx="18"/>
          </p:nvPr>
        </p:nvSpPr>
        <p:spPr>
          <a:xfrm>
            <a:off x="4924425" y="2074070"/>
            <a:ext cx="2705100" cy="270510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3" name="Picture 2"/>
          <p:cNvPicPr/>
          <p:nvPr userDrawn="1"/>
        </p:nvPicPr>
        <p:blipFill>
          <a:blip r:embed="rId2" cstate="print"/>
          <a:stretch>
            <a:fillRect/>
          </a:stretch>
        </p:blipFill>
        <p:spPr>
          <a:xfrm flipH="1" flipV="1">
            <a:off x="0" y="1016"/>
            <a:ext cx="12192000" cy="6855968"/>
          </a:xfrm>
          <a:prstGeom prst="rect">
            <a:avLst/>
          </a:prstGeom>
        </p:spPr>
      </p:pic>
      <p:sp>
        <p:nvSpPr>
          <p:cNvPr id="10" name="Rectangle 9"/>
          <p:cNvSpPr/>
          <p:nvPr userDrawn="1"/>
        </p:nvSpPr>
        <p:spPr>
          <a:xfrm>
            <a:off x="0" y="5131200"/>
            <a:ext cx="12192000" cy="172819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Title 1"/>
          <p:cNvSpPr>
            <a:spLocks noGrp="1"/>
          </p:cNvSpPr>
          <p:nvPr>
            <p:ph type="title" hasCustomPrompt="1"/>
          </p:nvPr>
        </p:nvSpPr>
        <p:spPr>
          <a:xfrm>
            <a:off x="960000" y="5376000"/>
            <a:ext cx="9072437" cy="1200091"/>
          </a:xfrm>
        </p:spPr>
        <p:txBody>
          <a:bodyPr lIns="0" tIns="0" rIns="0" bIns="0" anchor="t">
            <a:normAutofit/>
          </a:bodyPr>
          <a:lstStyle>
            <a:lvl1pPr>
              <a:defRPr sz="4000" b="1">
                <a:solidFill>
                  <a:schemeClr val="accent1"/>
                </a:solidFill>
              </a:defRPr>
            </a:lvl1pPr>
          </a:lstStyle>
          <a:p>
            <a:r>
              <a:rPr lang="en-US"/>
              <a:t>Main Heading</a:t>
            </a:r>
            <a:endParaRPr lang="en-GB"/>
          </a:p>
        </p:txBody>
      </p:sp>
      <p:sp>
        <p:nvSpPr>
          <p:cNvPr id="8" name="Content Placeholder 2"/>
          <p:cNvSpPr>
            <a:spLocks noGrp="1"/>
          </p:cNvSpPr>
          <p:nvPr>
            <p:ph idx="1" hasCustomPrompt="1"/>
          </p:nvPr>
        </p:nvSpPr>
        <p:spPr>
          <a:xfrm>
            <a:off x="960000" y="6021289"/>
            <a:ext cx="9072000" cy="688863"/>
          </a:xfrm>
        </p:spPr>
        <p:txBody>
          <a:bodyPr lIns="0" tIns="0" rIns="0" bIns="0">
            <a:normAutofit/>
          </a:bodyPr>
          <a:lstStyle>
            <a:lvl1pPr marL="0" indent="0">
              <a:buNone/>
              <a:defRPr sz="2400">
                <a:solidFill>
                  <a:schemeClr val="accent1"/>
                </a:solidFill>
              </a:defRPr>
            </a:lvl1pPr>
            <a:lvl2pPr>
              <a:defRPr sz="3465">
                <a:solidFill>
                  <a:schemeClr val="bg1"/>
                </a:solidFill>
              </a:defRPr>
            </a:lvl2pPr>
            <a:lvl3pPr marL="1524000" indent="-304800">
              <a:buFont typeface="Wingdings" panose="05000000000000000000" pitchFamily="2" charset="2"/>
              <a:buChar char="§"/>
              <a:defRPr sz="2935">
                <a:solidFill>
                  <a:schemeClr val="bg1"/>
                </a:solidFill>
              </a:defRPr>
            </a:lvl3pPr>
            <a:lvl4pPr>
              <a:defRPr sz="2800"/>
            </a:lvl4pPr>
            <a:lvl5pPr>
              <a:defRPr sz="2335"/>
            </a:lvl5pPr>
          </a:lstStyle>
          <a:p>
            <a:pPr lvl="0"/>
            <a:r>
              <a:rPr lang="en-US"/>
              <a:t>Click to edit Master text style</a:t>
            </a:r>
          </a:p>
        </p:txBody>
      </p:sp>
      <p:sp>
        <p:nvSpPr>
          <p:cNvPr id="11" name="Slide Number Placeholder 5"/>
          <p:cNvSpPr>
            <a:spLocks noGrp="1"/>
          </p:cNvSpPr>
          <p:nvPr>
            <p:ph type="sldNum" sz="quarter" idx="12"/>
          </p:nvPr>
        </p:nvSpPr>
        <p:spPr>
          <a:xfrm>
            <a:off x="8400256" y="6309320"/>
            <a:ext cx="2844800" cy="365125"/>
          </a:xfrm>
        </p:spPr>
        <p:txBody>
          <a:bodyPr/>
          <a:lstStyle>
            <a:lvl1pPr>
              <a:defRPr sz="1335">
                <a:solidFill>
                  <a:schemeClr val="accent1"/>
                </a:solidFill>
              </a:defRPr>
            </a:lvl1pPr>
          </a:lstStyle>
          <a:p>
            <a:fld id="{4F2E129E-16B7-480B-972E-C025DBFD1D53}" type="slidenum">
              <a:rPr lang="en-GB" smtClean="0"/>
              <a:t>‹#›</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ircle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9" name="Text Placeholder 8"/>
          <p:cNvSpPr>
            <a:spLocks noGrp="1"/>
          </p:cNvSpPr>
          <p:nvPr>
            <p:ph type="body" sz="quarter" idx="14"/>
          </p:nvPr>
        </p:nvSpPr>
        <p:spPr>
          <a:xfrm>
            <a:off x="1962150"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5" name="Text Placeholder 8"/>
          <p:cNvSpPr>
            <a:spLocks noGrp="1"/>
          </p:cNvSpPr>
          <p:nvPr>
            <p:ph type="body" sz="quarter" idx="15"/>
          </p:nvPr>
        </p:nvSpPr>
        <p:spPr>
          <a:xfrm>
            <a:off x="4819650" y="63817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6" name="Text Placeholder 8"/>
          <p:cNvSpPr>
            <a:spLocks noGrp="1"/>
          </p:cNvSpPr>
          <p:nvPr>
            <p:ph type="body" sz="quarter" idx="16"/>
          </p:nvPr>
        </p:nvSpPr>
        <p:spPr>
          <a:xfrm>
            <a:off x="7686675" y="1790700"/>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7" name="Text Placeholder 8"/>
          <p:cNvSpPr>
            <a:spLocks noGrp="1"/>
          </p:cNvSpPr>
          <p:nvPr>
            <p:ph type="body" sz="quarter" idx="17"/>
          </p:nvPr>
        </p:nvSpPr>
        <p:spPr>
          <a:xfrm>
            <a:off x="6353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
        <p:nvSpPr>
          <p:cNvPr id="18" name="Text Placeholder 8"/>
          <p:cNvSpPr>
            <a:spLocks noGrp="1"/>
          </p:cNvSpPr>
          <p:nvPr>
            <p:ph type="body" sz="quarter" idx="18"/>
          </p:nvPr>
        </p:nvSpPr>
        <p:spPr>
          <a:xfrm>
            <a:off x="3305175" y="4048125"/>
            <a:ext cx="2533650" cy="2038350"/>
          </a:xfrm>
          <a:prstGeom prst="ellipse">
            <a:avLst/>
          </a:prstGeom>
          <a:solidFill>
            <a:schemeClr val="accent1"/>
          </a:solidFill>
        </p:spPr>
        <p:txBody>
          <a:bodyPr anchor="ctr">
            <a:normAutofit/>
          </a:bodyPr>
          <a:lstStyle>
            <a:lvl1pPr marL="0" indent="0" algn="ctr">
              <a:buNone/>
              <a:defRPr sz="1600">
                <a:solidFill>
                  <a:schemeClr val="bg1"/>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WOT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cxnSp>
        <p:nvCxnSpPr>
          <p:cNvPr id="4" name="Straight Connector 3"/>
          <p:cNvCxnSpPr/>
          <p:nvPr userDrawn="1"/>
        </p:nvCxnSpPr>
        <p:spPr>
          <a:xfrm>
            <a:off x="6083300" y="1066800"/>
            <a:ext cx="0" cy="4737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330450" y="3422650"/>
            <a:ext cx="752475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3"/>
          </p:nvPr>
        </p:nvSpPr>
        <p:spPr>
          <a:xfrm>
            <a:off x="2339180" y="590650"/>
            <a:ext cx="7507290" cy="330200"/>
          </a:xfrm>
        </p:spPr>
        <p:txBody>
          <a:bodyPr>
            <a:normAutofit/>
          </a:bodyPr>
          <a:lstStyle>
            <a:lvl1pPr marL="0" indent="0" algn="ctr">
              <a:buNone/>
              <a:defRPr sz="1600" b="1"/>
            </a:lvl1pPr>
          </a:lstStyle>
          <a:p>
            <a:pPr lvl="0"/>
            <a:r>
              <a:rPr lang="en-US"/>
              <a:t>Click to edit Master text styles</a:t>
            </a:r>
          </a:p>
        </p:txBody>
      </p:sp>
      <p:sp>
        <p:nvSpPr>
          <p:cNvPr id="25" name="Text Placeholder 9"/>
          <p:cNvSpPr>
            <a:spLocks noGrp="1"/>
          </p:cNvSpPr>
          <p:nvPr>
            <p:ph type="body" sz="quarter" idx="14"/>
          </p:nvPr>
        </p:nvSpPr>
        <p:spPr>
          <a:xfrm>
            <a:off x="2339180" y="6000850"/>
            <a:ext cx="7507290" cy="330200"/>
          </a:xfrm>
        </p:spPr>
        <p:txBody>
          <a:bodyPr>
            <a:normAutofit/>
          </a:bodyPr>
          <a:lstStyle>
            <a:lvl1pPr marL="0" indent="0" algn="ctr">
              <a:buNone/>
              <a:defRPr sz="1600" b="1"/>
            </a:lvl1pPr>
          </a:lstStyle>
          <a:p>
            <a:pPr lvl="0"/>
            <a:r>
              <a:rPr lang="en-US"/>
              <a:t>Click to edit Master text styles</a:t>
            </a:r>
          </a:p>
        </p:txBody>
      </p:sp>
      <p:sp>
        <p:nvSpPr>
          <p:cNvPr id="26" name="Text Placeholder 9"/>
          <p:cNvSpPr>
            <a:spLocks noGrp="1"/>
          </p:cNvSpPr>
          <p:nvPr>
            <p:ph type="body" sz="quarter" idx="15"/>
          </p:nvPr>
        </p:nvSpPr>
        <p:spPr>
          <a:xfrm>
            <a:off x="10109200" y="2105025"/>
            <a:ext cx="1474425" cy="2635250"/>
          </a:xfrm>
        </p:spPr>
        <p:txBody>
          <a:bodyPr anchor="ctr">
            <a:normAutofit/>
          </a:bodyPr>
          <a:lstStyle>
            <a:lvl1pPr marL="0" indent="0" algn="l">
              <a:buNone/>
              <a:defRPr sz="1600" b="1"/>
            </a:lvl1pPr>
          </a:lstStyle>
          <a:p>
            <a:pPr lvl="0"/>
            <a:r>
              <a:rPr lang="en-US"/>
              <a:t>Click to edit Master text styles</a:t>
            </a:r>
          </a:p>
        </p:txBody>
      </p:sp>
      <p:sp>
        <p:nvSpPr>
          <p:cNvPr id="27" name="Text Placeholder 9"/>
          <p:cNvSpPr>
            <a:spLocks noGrp="1"/>
          </p:cNvSpPr>
          <p:nvPr>
            <p:ph type="body" sz="quarter" idx="16"/>
          </p:nvPr>
        </p:nvSpPr>
        <p:spPr>
          <a:xfrm>
            <a:off x="608374" y="2105025"/>
            <a:ext cx="1477599" cy="2635250"/>
          </a:xfrm>
        </p:spPr>
        <p:txBody>
          <a:bodyPr anchor="ctr">
            <a:normAutofit/>
          </a:bodyPr>
          <a:lstStyle>
            <a:lvl1pPr marL="0" indent="0" algn="r">
              <a:buNone/>
              <a:defRPr sz="1600" b="1"/>
            </a:lvl1pPr>
          </a:lstStyle>
          <a:p>
            <a:pPr lvl="0"/>
            <a:r>
              <a:rPr lang="en-US"/>
              <a:t>Click to edit Master text styles</a:t>
            </a:r>
          </a:p>
        </p:txBody>
      </p:sp>
      <p:sp>
        <p:nvSpPr>
          <p:cNvPr id="28" name="Text Placeholder 9"/>
          <p:cNvSpPr>
            <a:spLocks noGrp="1"/>
          </p:cNvSpPr>
          <p:nvPr>
            <p:ph type="body" sz="quarter" idx="17"/>
          </p:nvPr>
        </p:nvSpPr>
        <p:spPr>
          <a:xfrm>
            <a:off x="234156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29" name="Text Placeholder 9"/>
          <p:cNvSpPr>
            <a:spLocks noGrp="1"/>
          </p:cNvSpPr>
          <p:nvPr>
            <p:ph type="body" sz="quarter" idx="18"/>
          </p:nvPr>
        </p:nvSpPr>
        <p:spPr>
          <a:xfrm>
            <a:off x="6092030" y="1066800"/>
            <a:ext cx="3754440" cy="2355850"/>
          </a:xfrm>
        </p:spPr>
        <p:txBody>
          <a:bodyPr anchor="ctr">
            <a:normAutofit/>
          </a:bodyPr>
          <a:lstStyle>
            <a:lvl1pPr marL="0" indent="0" algn="ctr">
              <a:buNone/>
              <a:defRPr sz="1600" b="0"/>
            </a:lvl1pPr>
          </a:lstStyle>
          <a:p>
            <a:pPr lvl="0"/>
            <a:r>
              <a:rPr lang="en-US"/>
              <a:t>Click to edit Master text styles</a:t>
            </a:r>
          </a:p>
        </p:txBody>
      </p:sp>
      <p:sp>
        <p:nvSpPr>
          <p:cNvPr id="30" name="Text Placeholder 9"/>
          <p:cNvSpPr>
            <a:spLocks noGrp="1"/>
          </p:cNvSpPr>
          <p:nvPr>
            <p:ph type="body" sz="quarter" idx="19"/>
          </p:nvPr>
        </p:nvSpPr>
        <p:spPr>
          <a:xfrm>
            <a:off x="2341560" y="3435550"/>
            <a:ext cx="3754440" cy="2355850"/>
          </a:xfrm>
        </p:spPr>
        <p:txBody>
          <a:bodyPr anchor="ctr">
            <a:normAutofit/>
          </a:bodyPr>
          <a:lstStyle>
            <a:lvl1pPr marL="0" indent="0" algn="ctr">
              <a:buNone/>
              <a:defRPr sz="1600" b="0"/>
            </a:lvl1pPr>
          </a:lstStyle>
          <a:p>
            <a:pPr lvl="0"/>
            <a:r>
              <a:rPr lang="en-US"/>
              <a:t>Click to edit Master text styles</a:t>
            </a:r>
          </a:p>
        </p:txBody>
      </p:sp>
      <p:sp>
        <p:nvSpPr>
          <p:cNvPr id="31" name="Text Placeholder 9"/>
          <p:cNvSpPr>
            <a:spLocks noGrp="1"/>
          </p:cNvSpPr>
          <p:nvPr>
            <p:ph type="body" sz="quarter" idx="20"/>
          </p:nvPr>
        </p:nvSpPr>
        <p:spPr>
          <a:xfrm>
            <a:off x="6092030" y="3435550"/>
            <a:ext cx="3754440" cy="2355850"/>
          </a:xfrm>
        </p:spPr>
        <p:txBody>
          <a:bodyPr anchor="ctr">
            <a:normAutofit/>
          </a:bodyPr>
          <a:lstStyle>
            <a:lvl1pPr marL="0" indent="0" algn="ctr">
              <a:buNone/>
              <a:defRPr sz="1600" b="0"/>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yramid Diagram ">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8" name="Text Placeholder 7"/>
          <p:cNvSpPr>
            <a:spLocks noGrp="1"/>
          </p:cNvSpPr>
          <p:nvPr>
            <p:ph type="body" sz="quarter" idx="13"/>
          </p:nvPr>
        </p:nvSpPr>
        <p:spPr>
          <a:xfrm>
            <a:off x="2338612" y="468429"/>
            <a:ext cx="7503886" cy="5148599"/>
          </a:xfrm>
          <a:prstGeom prst="triangle">
            <a:avLst/>
          </a:prstGeom>
          <a:solidFill>
            <a:schemeClr val="bg2"/>
          </a:solidFill>
          <a:ln w="50800">
            <a:solidFill>
              <a:schemeClr val="bg1"/>
            </a:solidFill>
          </a:ln>
        </p:spPr>
        <p:txBody>
          <a:bodyPr tIns="1008000" bIns="0" anchor="ctr">
            <a:normAutofit/>
          </a:bodyPr>
          <a:lstStyle>
            <a:lvl1pPr marL="0" indent="0" algn="ctr">
              <a:buNone/>
              <a:defRPr sz="1600"/>
            </a:lvl1pPr>
          </a:lstStyle>
          <a:p>
            <a:pPr lvl="0"/>
            <a:r>
              <a:rPr lang="en-US"/>
              <a:t>Click to edit Master text styles</a:t>
            </a:r>
          </a:p>
        </p:txBody>
      </p:sp>
      <p:sp>
        <p:nvSpPr>
          <p:cNvPr id="22" name="Text Placeholder 7"/>
          <p:cNvSpPr>
            <a:spLocks noGrp="1"/>
          </p:cNvSpPr>
          <p:nvPr>
            <p:ph type="body" sz="quarter" idx="15"/>
          </p:nvPr>
        </p:nvSpPr>
        <p:spPr>
          <a:xfrm>
            <a:off x="3417467" y="468430"/>
            <a:ext cx="5346177" cy="3668142"/>
          </a:xfrm>
          <a:prstGeom prst="triangle">
            <a:avLst/>
          </a:prstGeom>
          <a:solidFill>
            <a:schemeClr val="accent2"/>
          </a:solidFill>
          <a:ln w="50800">
            <a:solidFill>
              <a:schemeClr val="bg1"/>
            </a:solidFill>
          </a:ln>
        </p:spPr>
        <p:txBody>
          <a:bodyPr tIns="864000">
            <a:normAutofit/>
          </a:bodyPr>
          <a:lstStyle>
            <a:lvl1pPr marL="0" indent="0" algn="ctr">
              <a:buFont typeface="Arial" panose="020B0604020202020204" pitchFamily="34" charset="0"/>
              <a:buNone/>
              <a:defRPr sz="1600">
                <a:solidFill>
                  <a:schemeClr val="bg1"/>
                </a:solidFill>
              </a:defRPr>
            </a:lvl1pPr>
          </a:lstStyle>
          <a:p>
            <a:pPr lvl="0"/>
            <a:r>
              <a:rPr lang="en-US"/>
              <a:t>Click to edit Master text styles</a:t>
            </a:r>
          </a:p>
        </p:txBody>
      </p:sp>
      <p:sp>
        <p:nvSpPr>
          <p:cNvPr id="21" name="Text Placeholder 7"/>
          <p:cNvSpPr>
            <a:spLocks noGrp="1"/>
          </p:cNvSpPr>
          <p:nvPr>
            <p:ph type="body" sz="quarter" idx="14"/>
          </p:nvPr>
        </p:nvSpPr>
        <p:spPr>
          <a:xfrm>
            <a:off x="4559783" y="468430"/>
            <a:ext cx="3061544" cy="2100600"/>
          </a:xfrm>
          <a:prstGeom prst="triangle">
            <a:avLst/>
          </a:prstGeom>
          <a:solidFill>
            <a:schemeClr val="accent1"/>
          </a:solidFill>
          <a:ln w="50800">
            <a:solidFill>
              <a:schemeClr val="bg1"/>
            </a:solidFill>
          </a:ln>
        </p:spPr>
        <p:txBody>
          <a:bodyPr>
            <a:normAutofit/>
          </a:bodyPr>
          <a:lstStyle>
            <a:lvl1pPr marL="0" indent="0" algn="ctr">
              <a:buNone/>
              <a:defRPr sz="1600">
                <a:solidFill>
                  <a:schemeClr val="bg1"/>
                </a:solidFill>
              </a:defRPr>
            </a:lvl1pPr>
          </a:lstStyle>
          <a:p>
            <a:pPr lvl="0"/>
            <a:r>
              <a:rPr lang="en-US"/>
              <a:t>Click to edit Master text styles</a:t>
            </a:r>
          </a:p>
        </p:txBody>
      </p:sp>
      <p:sp>
        <p:nvSpPr>
          <p:cNvPr id="23" name="Text Placeholder 9"/>
          <p:cNvSpPr>
            <a:spLocks noGrp="1"/>
          </p:cNvSpPr>
          <p:nvPr>
            <p:ph type="body" sz="quarter" idx="16"/>
          </p:nvPr>
        </p:nvSpPr>
        <p:spPr>
          <a:xfrm>
            <a:off x="2339180" y="5838925"/>
            <a:ext cx="7507290" cy="330200"/>
          </a:xfrm>
        </p:spPr>
        <p:txBody>
          <a:bodyPr>
            <a:normAutofit/>
          </a:bodyPr>
          <a:lstStyle>
            <a:lvl1pPr marL="0" indent="0" algn="ctr">
              <a:buNone/>
              <a:defRPr sz="1600" b="1"/>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ircles of Influence">
    <p:spTree>
      <p:nvGrpSpPr>
        <p:cNvPr id="1" name=""/>
        <p:cNvGrpSpPr/>
        <p:nvPr/>
      </p:nvGrpSpPr>
      <p:grpSpPr>
        <a:xfrm>
          <a:off x="0" y="0"/>
          <a:ext cx="0" cy="0"/>
          <a:chOff x="0" y="0"/>
          <a:chExt cx="0" cy="0"/>
        </a:xfrm>
      </p:grpSpPr>
      <p:sp>
        <p:nvSpPr>
          <p:cNvPr id="2" name="Title 1"/>
          <p:cNvSpPr>
            <a:spLocks noGrp="1"/>
          </p:cNvSpPr>
          <p:nvPr userDrawn="1">
            <p:ph type="title"/>
          </p:nvPr>
        </p:nvSpPr>
        <p:spPr/>
        <p:txBody>
          <a:bodyPr/>
          <a:lstStyle/>
          <a:p>
            <a:r>
              <a:rPr lang="en-US"/>
              <a:t>Click to edit Master title style</a:t>
            </a:r>
            <a:endParaRPr lang="en-GB"/>
          </a:p>
        </p:txBody>
      </p:sp>
      <p:sp>
        <p:nvSpPr>
          <p:cNvPr id="5" name="Footer Placeholder 4"/>
          <p:cNvSpPr>
            <a:spLocks noGrp="1"/>
          </p:cNvSpPr>
          <p:nvPr userDrawn="1">
            <p:ph type="ftr" sz="quarter" idx="11"/>
          </p:nvPr>
        </p:nvSpPr>
        <p:spPr/>
        <p:txBody>
          <a:bodyPr/>
          <a:lstStyle/>
          <a:p>
            <a:endParaRPr lang="en-GB"/>
          </a:p>
        </p:txBody>
      </p:sp>
      <p:sp>
        <p:nvSpPr>
          <p:cNvPr id="6" name="Slide Number Placeholder 5"/>
          <p:cNvSpPr>
            <a:spLocks noGrp="1"/>
          </p:cNvSpPr>
          <p:nvPr userDrawn="1">
            <p:ph type="sldNum" sz="quarter" idx="12"/>
          </p:nvPr>
        </p:nvSpPr>
        <p:spPr/>
        <p:txBody>
          <a:bodyPr/>
          <a:lstStyle/>
          <a:p>
            <a:fld id="{E6607247-EB78-480B-A962-35111A450531}" type="slidenum">
              <a:rPr lang="en-GB" smtClean="0"/>
              <a:t>‹#›</a:t>
            </a:fld>
            <a:endParaRPr lang="en-GB"/>
          </a:p>
        </p:txBody>
      </p:sp>
      <p:sp>
        <p:nvSpPr>
          <p:cNvPr id="3" name="Oval 2"/>
          <p:cNvSpPr/>
          <p:nvPr userDrawn="1"/>
        </p:nvSpPr>
        <p:spPr>
          <a:xfrm>
            <a:off x="3299617" y="647800"/>
            <a:ext cx="5575300" cy="55753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p:cNvSpPr/>
          <p:nvPr userDrawn="1"/>
        </p:nvSpPr>
        <p:spPr>
          <a:xfrm>
            <a:off x="4415826" y="1795759"/>
            <a:ext cx="3342882" cy="33428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p:cNvSpPr/>
          <p:nvPr userDrawn="1"/>
        </p:nvSpPr>
        <p:spPr>
          <a:xfrm>
            <a:off x="5373587" y="2753520"/>
            <a:ext cx="1427359" cy="14273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6"/>
          <p:cNvSpPr>
            <a:spLocks noGrp="1"/>
          </p:cNvSpPr>
          <p:nvPr>
            <p:ph type="body" sz="quarter" idx="13"/>
          </p:nvPr>
        </p:nvSpPr>
        <p:spPr>
          <a:xfrm>
            <a:off x="4180678" y="851000"/>
            <a:ext cx="3813175" cy="968278"/>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0" name="Text Placeholder 6"/>
          <p:cNvSpPr>
            <a:spLocks noGrp="1"/>
          </p:cNvSpPr>
          <p:nvPr>
            <p:ph type="body" sz="quarter" idx="14"/>
          </p:nvPr>
        </p:nvSpPr>
        <p:spPr>
          <a:xfrm>
            <a:off x="4541829" y="1892399"/>
            <a:ext cx="3090872" cy="951311"/>
          </a:xfrm>
        </p:spPr>
        <p:txBody>
          <a:bodyPr>
            <a:normAutofit/>
          </a:bodyPr>
          <a:lstStyle>
            <a:lvl1pPr marL="0" indent="0" algn="ctr">
              <a:spcBef>
                <a:spcPts val="0"/>
              </a:spcBef>
              <a:buNone/>
              <a:defRPr sz="1300">
                <a:solidFill>
                  <a:schemeClr val="bg1"/>
                </a:solidFill>
              </a:defRPr>
            </a:lvl1pPr>
          </a:lstStyle>
          <a:p>
            <a:pPr lvl="0"/>
            <a:r>
              <a:rPr lang="en-US"/>
              <a:t>Click to edit Master text styles</a:t>
            </a:r>
          </a:p>
        </p:txBody>
      </p:sp>
      <p:sp>
        <p:nvSpPr>
          <p:cNvPr id="21" name="Text Placeholder 6"/>
          <p:cNvSpPr>
            <a:spLocks noGrp="1"/>
          </p:cNvSpPr>
          <p:nvPr>
            <p:ph type="body" sz="quarter" idx="15"/>
          </p:nvPr>
        </p:nvSpPr>
        <p:spPr>
          <a:xfrm>
            <a:off x="5373586" y="2753519"/>
            <a:ext cx="1427359" cy="1427359"/>
          </a:xfrm>
        </p:spPr>
        <p:txBody>
          <a:bodyPr anchor="ctr">
            <a:normAutofit/>
          </a:bodyPr>
          <a:lstStyle>
            <a:lvl1pPr marL="0" indent="0" algn="ctr">
              <a:spcBef>
                <a:spcPts val="0"/>
              </a:spcBef>
              <a:buNone/>
              <a:defRPr sz="1300"/>
            </a:lvl1pPr>
          </a:lstStyle>
          <a:p>
            <a:pPr lvl="0"/>
            <a:r>
              <a:rPr lang="en-US"/>
              <a:t>Click to edit Master text styles</a:t>
            </a:r>
          </a:p>
        </p:txBody>
      </p:sp>
      <p:sp>
        <p:nvSpPr>
          <p:cNvPr id="4" name="TextBox 3"/>
          <p:cNvSpPr txBox="1"/>
          <p:nvPr userDrawn="1"/>
        </p:nvSpPr>
        <p:spPr>
          <a:xfrm>
            <a:off x="783771" y="6564086"/>
            <a:ext cx="0" cy="0"/>
          </a:xfrm>
          <a:prstGeom prst="rect">
            <a:avLst/>
          </a:prstGeom>
          <a:noFill/>
        </p:spPr>
        <p:txBody>
          <a:bodyPr wrap="none" lIns="0" tIns="0" rIns="0" bIns="0" rtlCol="0">
            <a:noAutofit/>
          </a:bodyPr>
          <a:lstStyle/>
          <a:p>
            <a:endParaRPr lang="en-US" sz="12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t="2943" r="11184"/>
          <a:stretch>
            <a:fillRect/>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11/09/2020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0" name="Picture 9"/>
          <p:cNvPicPr>
            <a:picLocks noChangeAspect="1"/>
          </p:cNvPicPr>
          <p:nvPr userDrawn="1"/>
        </p:nvPicPr>
        <p:blipFill>
          <a:blip r:embed="rId4" cstate="print"/>
          <a:stretch>
            <a:fillRect/>
          </a:stretch>
        </p:blipFill>
        <p:spPr>
          <a:xfrm>
            <a:off x="565150" y="5981699"/>
            <a:ext cx="2743200" cy="533937"/>
          </a:xfrm>
          <a:prstGeom prst="rect">
            <a:avLst/>
          </a:prstGeom>
        </p:spPr>
      </p:pic>
      <p:pic>
        <p:nvPicPr>
          <p:cNvPr id="12" name="Picture 11"/>
          <p:cNvPicPr>
            <a:picLocks noChangeAspect="1"/>
          </p:cNvPicPr>
          <p:nvPr userDrawn="1"/>
        </p:nvPicPr>
        <p:blipFill>
          <a:blip r:embed="rId5" cstate="print"/>
          <a:stretch>
            <a:fillRect/>
          </a:stretch>
        </p:blipFill>
        <p:spPr>
          <a:xfrm>
            <a:off x="612000" y="4286997"/>
            <a:ext cx="323831" cy="266989"/>
          </a:xfrm>
          <a:prstGeom prst="rect">
            <a:avLst/>
          </a:prstGeom>
        </p:spPr>
      </p:pic>
      <p:pic>
        <p:nvPicPr>
          <p:cNvPr id="13" name="Picture 12"/>
          <p:cNvPicPr>
            <a:picLocks noChangeAspect="1"/>
          </p:cNvPicPr>
          <p:nvPr userDrawn="1"/>
        </p:nvPicPr>
        <p:blipFill>
          <a:blip r:embed="rId6" cstate="print"/>
          <a:stretch>
            <a:fillRect/>
          </a:stretch>
        </p:blipFill>
        <p:spPr>
          <a:xfrm>
            <a:off x="638174" y="4719110"/>
            <a:ext cx="267866" cy="266989"/>
          </a:xfrm>
          <a:prstGeom prst="rect">
            <a:avLst/>
          </a:prstGeom>
        </p:spPr>
      </p:pic>
      <p:pic>
        <p:nvPicPr>
          <p:cNvPr id="14" name="Picture 13"/>
          <p:cNvPicPr>
            <a:picLocks noChangeAspect="1"/>
          </p:cNvPicPr>
          <p:nvPr userDrawn="1"/>
        </p:nvPicPr>
        <p:blipFill>
          <a:blip r:embed="rId7" cstate="print"/>
          <a:stretch>
            <a:fillRect/>
          </a:stretch>
        </p:blipFill>
        <p:spPr>
          <a:xfrm>
            <a:off x="693142" y="5172798"/>
            <a:ext cx="185147" cy="294552"/>
          </a:xfrm>
          <a:prstGeom prst="rect">
            <a:avLst/>
          </a:prstGeom>
        </p:spPr>
      </p:pic>
      <p:sp>
        <p:nvSpPr>
          <p:cNvPr id="7" name="TextBox 6"/>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stretch>
            <a:fillRect/>
          </a:stretch>
        </p:blipFill>
        <p:spPr>
          <a:xfrm>
            <a:off x="-1" y="1748973"/>
            <a:ext cx="12192000" cy="3408219"/>
          </a:xfrm>
          <a:prstGeom prst="rect">
            <a:avLst/>
          </a:prstGeom>
        </p:spPr>
      </p:pic>
      <p:sp>
        <p:nvSpPr>
          <p:cNvPr id="16" name="Rectangle 15"/>
          <p:cNvSpPr/>
          <p:nvPr userDrawn="1"/>
        </p:nvSpPr>
        <p:spPr>
          <a:xfrm>
            <a:off x="0" y="1748976"/>
            <a:ext cx="12192000" cy="34082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5" name="TextBox 4"/>
          <p:cNvSpPr txBox="1"/>
          <p:nvPr userDrawn="1"/>
        </p:nvSpPr>
        <p:spPr>
          <a:xfrm>
            <a:off x="1007435" y="1864314"/>
            <a:ext cx="8064896" cy="2494081"/>
          </a:xfrm>
          <a:prstGeom prst="rect">
            <a:avLst/>
          </a:prstGeom>
          <a:noFill/>
        </p:spPr>
        <p:txBody>
          <a:bodyPr wrap="square" rtlCol="0">
            <a:spAutoFit/>
          </a:bodyPr>
          <a:lstStyle/>
          <a:p>
            <a:pPr>
              <a:lnSpc>
                <a:spcPts val="4800"/>
              </a:lnSpc>
            </a:pPr>
            <a:r>
              <a:rPr lang="en-GB" sz="3200" b="1" u="none" strike="noStrike" kern="1200">
                <a:solidFill>
                  <a:schemeClr val="accent1"/>
                </a:solidFill>
                <a:effectLst/>
                <a:latin typeface="+mn-lt"/>
                <a:ea typeface="+mn-ea"/>
                <a:cs typeface="+mn-cs"/>
              </a:rPr>
              <a:t>www.digital.nhs.uk</a:t>
            </a:r>
            <a:endParaRPr lang="en-GB" sz="3200" kern="1200">
              <a:solidFill>
                <a:schemeClr val="accent1"/>
              </a:solidFill>
              <a:effectLst/>
              <a:latin typeface="+mn-lt"/>
              <a:ea typeface="+mn-ea"/>
              <a:cs typeface="+mn-cs"/>
            </a:endParaRPr>
          </a:p>
          <a:p>
            <a:pPr marL="0" marR="0" indent="0" algn="l" defTabSz="1219200" rtl="0" eaLnBrk="1" fontAlgn="auto" latinLnBrk="0" hangingPunct="1">
              <a:lnSpc>
                <a:spcPts val="4800"/>
              </a:lnSpc>
              <a:spcBef>
                <a:spcPts val="0"/>
              </a:spcBef>
              <a:spcAft>
                <a:spcPts val="0"/>
              </a:spcAft>
              <a:buClrTx/>
              <a:buSzTx/>
              <a:buFontTx/>
              <a:buNone/>
              <a:defRPr/>
            </a:pPr>
            <a:r>
              <a:rPr lang="en-GB" sz="3200" kern="1200">
                <a:solidFill>
                  <a:schemeClr val="accent1"/>
                </a:solidFill>
                <a:effectLst/>
                <a:latin typeface="+mn-lt"/>
                <a:ea typeface="+mn-ea"/>
                <a:cs typeface="+mn-cs"/>
              </a:rPr>
              <a:t>     </a:t>
            </a:r>
            <a:r>
              <a:rPr lang="en-GB" sz="3200" b="1" kern="1200">
                <a:solidFill>
                  <a:schemeClr val="accent1"/>
                </a:solidFill>
                <a:effectLst/>
                <a:latin typeface="+mn-lt"/>
                <a:ea typeface="+mn-ea"/>
                <a:cs typeface="+mn-cs"/>
              </a:rPr>
              <a:t>@</a:t>
            </a:r>
            <a:r>
              <a:rPr lang="en-GB" sz="3200" b="1" kern="1200" err="1">
                <a:solidFill>
                  <a:schemeClr val="accent1"/>
                </a:solidFill>
                <a:effectLst/>
                <a:latin typeface="+mn-lt"/>
                <a:ea typeface="+mn-ea"/>
                <a:cs typeface="+mn-cs"/>
              </a:rPr>
              <a:t>nhsdigital</a:t>
            </a:r>
            <a:endParaRPr lang="en-GB" sz="3200" b="1" kern="1200">
              <a:solidFill>
                <a:schemeClr val="accent1"/>
              </a:solidFill>
              <a:effectLst/>
              <a:latin typeface="+mn-lt"/>
              <a:ea typeface="+mn-ea"/>
              <a:cs typeface="+mn-cs"/>
            </a:endParaRPr>
          </a:p>
          <a:p>
            <a:pPr>
              <a:lnSpc>
                <a:spcPts val="4800"/>
              </a:lnSpc>
            </a:pPr>
            <a:r>
              <a:rPr lang="en-GB" sz="3200" b="1" kern="1200">
                <a:solidFill>
                  <a:schemeClr val="accent1"/>
                </a:solidFill>
                <a:effectLst/>
                <a:latin typeface="+mn-lt"/>
                <a:ea typeface="+mn-ea"/>
                <a:cs typeface="+mn-cs"/>
              </a:rPr>
              <a:t>enquiries@nhsdigital.nhs.uk</a:t>
            </a:r>
          </a:p>
          <a:p>
            <a:pPr>
              <a:lnSpc>
                <a:spcPts val="4800"/>
              </a:lnSpc>
            </a:pPr>
            <a:r>
              <a:rPr lang="en-GB" sz="3200" b="1" kern="1200">
                <a:solidFill>
                  <a:schemeClr val="accent1"/>
                </a:solidFill>
                <a:effectLst/>
                <a:latin typeface="+mn-lt"/>
                <a:ea typeface="+mn-ea"/>
                <a:cs typeface="+mn-cs"/>
              </a:rPr>
              <a:t>0300 303</a:t>
            </a:r>
            <a:r>
              <a:rPr lang="en-GB" sz="3200" b="1" kern="1200" baseline="0">
                <a:solidFill>
                  <a:schemeClr val="accent1"/>
                </a:solidFill>
                <a:effectLst/>
                <a:latin typeface="+mn-lt"/>
                <a:ea typeface="+mn-ea"/>
                <a:cs typeface="+mn-cs"/>
              </a:rPr>
              <a:t> 5678</a:t>
            </a:r>
            <a:endParaRPr lang="en-GB" sz="3200" kern="1200">
              <a:solidFill>
                <a:schemeClr val="accent1"/>
              </a:solidFill>
              <a:effectLst/>
              <a:latin typeface="+mn-lt"/>
              <a:ea typeface="+mn-ea"/>
              <a:cs typeface="+mn-cs"/>
            </a:endParaRPr>
          </a:p>
        </p:txBody>
      </p:sp>
      <p:pic>
        <p:nvPicPr>
          <p:cNvPr id="7" name="Picture 6"/>
          <p:cNvPicPr>
            <a:picLocks noChangeAspect="1"/>
          </p:cNvPicPr>
          <p:nvPr userDrawn="1"/>
        </p:nvPicPr>
        <p:blipFill>
          <a:blip r:embed="rId3" cstate="print"/>
          <a:stretch>
            <a:fillRect/>
          </a:stretch>
        </p:blipFill>
        <p:spPr>
          <a:xfrm>
            <a:off x="1007435" y="5647389"/>
            <a:ext cx="4894895" cy="949963"/>
          </a:xfrm>
          <a:prstGeom prst="rect">
            <a:avLst/>
          </a:prstGeom>
        </p:spPr>
      </p:pic>
      <p:pic>
        <p:nvPicPr>
          <p:cNvPr id="8" name="Picture 7"/>
          <p:cNvPicPr>
            <a:picLocks noChangeAspect="1"/>
          </p:cNvPicPr>
          <p:nvPr userDrawn="1"/>
        </p:nvPicPr>
        <p:blipFill>
          <a:blip r:embed="rId4" cstate="print"/>
          <a:stretch>
            <a:fillRect/>
          </a:stretch>
        </p:blipFill>
        <p:spPr>
          <a:xfrm>
            <a:off x="1162567" y="2624026"/>
            <a:ext cx="516943" cy="516943"/>
          </a:xfrm>
          <a:prstGeom prst="rect">
            <a:avLst/>
          </a:prstGeom>
        </p:spPr>
      </p:pic>
      <p:pic>
        <p:nvPicPr>
          <p:cNvPr id="17" name="Picture 16"/>
          <p:cNvPicPr/>
          <p:nvPr userDrawn="1"/>
        </p:nvPicPr>
        <p:blipFill>
          <a:blip r:embed="rId5" cstate="print"/>
          <a:stretch>
            <a:fillRect/>
          </a:stretch>
        </p:blipFill>
        <p:spPr>
          <a:xfrm>
            <a:off x="9970949" y="338184"/>
            <a:ext cx="1597660" cy="12666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cSld name="Section Break 2">
    <p:bg>
      <p:bgPr>
        <a:solidFill>
          <a:srgbClr val="E5EFF8"/>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srcRect/>
          <a:stretch>
            <a:fillRect/>
          </a:stretch>
        </p:blipFill>
        <p:spPr>
          <a:xfrm>
            <a:off x="4876661" y="830181"/>
            <a:ext cx="7315339" cy="6027820"/>
          </a:xfrm>
          <a:prstGeom prst="rect">
            <a:avLst/>
          </a:prstGeom>
        </p:spPr>
      </p:pic>
      <p:sp>
        <p:nvSpPr>
          <p:cNvPr id="2" name="Title 1"/>
          <p:cNvSpPr>
            <a:spLocks noGrp="1"/>
          </p:cNvSpPr>
          <p:nvPr>
            <p:ph type="title"/>
          </p:nvPr>
        </p:nvSpPr>
        <p:spPr>
          <a:xfrm>
            <a:off x="612000" y="1004400"/>
            <a:ext cx="6616114" cy="2059200"/>
          </a:xfrm>
        </p:spPr>
        <p:txBody>
          <a:bodyPr anchor="b">
            <a:normAutofit/>
          </a:bodyPr>
          <a:lstStyle>
            <a:lvl1pPr>
              <a:defRPr sz="4000"/>
            </a:lvl1pPr>
          </a:lstStyle>
          <a:p>
            <a:r>
              <a:rPr lang="en-US"/>
              <a:t>Click to edit Master title style</a:t>
            </a:r>
            <a:endParaRPr lang="en-GB"/>
          </a:p>
        </p:txBody>
      </p:sp>
      <p:sp>
        <p:nvSpPr>
          <p:cNvPr id="3" name="Text Placeholder 2"/>
          <p:cNvSpPr>
            <a:spLocks noGrp="1"/>
          </p:cNvSpPr>
          <p:nvPr>
            <p:ph type="body" idx="1"/>
          </p:nvPr>
        </p:nvSpPr>
        <p:spPr>
          <a:xfrm>
            <a:off x="612000" y="3160800"/>
            <a:ext cx="6616114" cy="2422800"/>
          </a:xfrm>
        </p:spPr>
        <p:txBody>
          <a:bodyPr>
            <a:normAutofit/>
          </a:bodyPr>
          <a:lstStyle>
            <a:lvl1pPr marL="0" indent="0">
              <a:buNone/>
              <a:defRPr sz="2500" b="1">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EA3223-107E-45B1-8E17-635BA3AEFADA}"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Quota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srcRect r="6912" b="19072"/>
          <a:stretch>
            <a:fillRect/>
          </a:stretch>
        </p:blipFill>
        <p:spPr>
          <a:xfrm>
            <a:off x="3823415" y="2220687"/>
            <a:ext cx="8368585" cy="4639731"/>
          </a:xfrm>
          <a:prstGeom prst="rect">
            <a:avLst/>
          </a:prstGeom>
        </p:spPr>
      </p:pic>
      <p:sp>
        <p:nvSpPr>
          <p:cNvPr id="3" name="Content Placeholder 2"/>
          <p:cNvSpPr>
            <a:spLocks noGrp="1"/>
          </p:cNvSpPr>
          <p:nvPr>
            <p:ph idx="1"/>
          </p:nvPr>
        </p:nvSpPr>
        <p:spPr>
          <a:xfrm>
            <a:off x="612000" y="1185864"/>
            <a:ext cx="5702806" cy="5075236"/>
          </a:xfrm>
        </p:spPr>
        <p:txBody>
          <a:bodyPr/>
          <a:lstStyle>
            <a:lvl1pPr marL="182880" indent="-182880">
              <a:spcBef>
                <a:spcPts val="0"/>
              </a:spcBef>
              <a:spcAft>
                <a:spcPts val="600"/>
              </a:spcAft>
              <a:buFontTx/>
              <a:buNone/>
              <a:defRPr sz="3600">
                <a:solidFill>
                  <a:schemeClr val="accent1"/>
                </a:solidFill>
              </a:defRPr>
            </a:lvl1pPr>
            <a:lvl2pPr marL="182880" indent="0">
              <a:spcBef>
                <a:spcPts val="0"/>
              </a:spcBef>
              <a:buFontTx/>
              <a:buNone/>
              <a:defRPr sz="2100" b="1"/>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607247-EB78-480B-A962-35111A450531}" type="slidenum">
              <a:rPr lang="en-GB" smtClean="0"/>
              <a:t>‹#›</a:t>
            </a:fld>
            <a:endParaRPr lang="en-GB"/>
          </a:p>
        </p:txBody>
      </p:sp>
      <p:sp>
        <p:nvSpPr>
          <p:cNvPr id="2" name="TextBox 1"/>
          <p:cNvSpPr txBox="1"/>
          <p:nvPr userDrawn="1"/>
        </p:nvSpPr>
        <p:spPr>
          <a:xfrm>
            <a:off x="966158" y="6521570"/>
            <a:ext cx="0" cy="0"/>
          </a:xfrm>
          <a:prstGeom prst="rect">
            <a:avLst/>
          </a:prstGeom>
          <a:noFill/>
        </p:spPr>
        <p:txBody>
          <a:bodyPr wrap="none" lIns="0" tIns="0" rIns="0" bIns="0" rtlCol="0">
            <a:noAutofit/>
          </a:bodyPr>
          <a:lstStyle/>
          <a:p>
            <a:endParaRPr lang="en-US" sz="12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ntact">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t="2943" r="11184"/>
          <a:stretch>
            <a:fillRect/>
          </a:stretch>
        </p:blipFill>
        <p:spPr>
          <a:xfrm>
            <a:off x="4238171" y="0"/>
            <a:ext cx="7953829" cy="6858000"/>
          </a:xfrm>
          <a:prstGeom prst="rect">
            <a:avLst/>
          </a:prstGeom>
        </p:spPr>
      </p:pic>
      <p:sp>
        <p:nvSpPr>
          <p:cNvPr id="2" name="Date Placeholder 1"/>
          <p:cNvSpPr>
            <a:spLocks noGrp="1"/>
          </p:cNvSpPr>
          <p:nvPr>
            <p:ph type="dt" sz="half" idx="10"/>
          </p:nvPr>
        </p:nvSpPr>
        <p:spPr/>
        <p:txBody>
          <a:bodyPr/>
          <a:lstStyle/>
          <a:p>
            <a:fld id="{40E1EFE2-B4BD-4554-9890-8C6DEFCB3AE2}" type="datetime1">
              <a:rPr lang="en-GB" smtClean="0"/>
              <a:t>11/09/2020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607247-EB78-480B-A962-35111A450531}" type="slidenum">
              <a:rPr lang="en-GB" smtClean="0"/>
              <a:t>‹#›</a:t>
            </a:fld>
            <a:endParaRPr lang="en-GB"/>
          </a:p>
        </p:txBody>
      </p:sp>
      <p:pic>
        <p:nvPicPr>
          <p:cNvPr id="9" name="Picture 8"/>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0" name="Picture 9"/>
          <p:cNvPicPr>
            <a:picLocks noChangeAspect="1"/>
          </p:cNvPicPr>
          <p:nvPr userDrawn="1"/>
        </p:nvPicPr>
        <p:blipFill>
          <a:blip r:embed="rId4" cstate="print"/>
          <a:stretch>
            <a:fillRect/>
          </a:stretch>
        </p:blipFill>
        <p:spPr>
          <a:xfrm>
            <a:off x="565150" y="5981699"/>
            <a:ext cx="2743200" cy="533937"/>
          </a:xfrm>
          <a:prstGeom prst="rect">
            <a:avLst/>
          </a:prstGeom>
        </p:spPr>
      </p:pic>
      <p:pic>
        <p:nvPicPr>
          <p:cNvPr id="12" name="Picture 11"/>
          <p:cNvPicPr>
            <a:picLocks noChangeAspect="1"/>
          </p:cNvPicPr>
          <p:nvPr userDrawn="1"/>
        </p:nvPicPr>
        <p:blipFill>
          <a:blip r:embed="rId5" cstate="print"/>
          <a:stretch>
            <a:fillRect/>
          </a:stretch>
        </p:blipFill>
        <p:spPr>
          <a:xfrm>
            <a:off x="612000" y="4286997"/>
            <a:ext cx="323831" cy="266989"/>
          </a:xfrm>
          <a:prstGeom prst="rect">
            <a:avLst/>
          </a:prstGeom>
        </p:spPr>
      </p:pic>
      <p:pic>
        <p:nvPicPr>
          <p:cNvPr id="13" name="Picture 12"/>
          <p:cNvPicPr>
            <a:picLocks noChangeAspect="1"/>
          </p:cNvPicPr>
          <p:nvPr userDrawn="1"/>
        </p:nvPicPr>
        <p:blipFill>
          <a:blip r:embed="rId6" cstate="print"/>
          <a:stretch>
            <a:fillRect/>
          </a:stretch>
        </p:blipFill>
        <p:spPr>
          <a:xfrm>
            <a:off x="638174" y="4719110"/>
            <a:ext cx="267866" cy="266989"/>
          </a:xfrm>
          <a:prstGeom prst="rect">
            <a:avLst/>
          </a:prstGeom>
        </p:spPr>
      </p:pic>
      <p:pic>
        <p:nvPicPr>
          <p:cNvPr id="14" name="Picture 13"/>
          <p:cNvPicPr>
            <a:picLocks noChangeAspect="1"/>
          </p:cNvPicPr>
          <p:nvPr userDrawn="1"/>
        </p:nvPicPr>
        <p:blipFill>
          <a:blip r:embed="rId7" cstate="print"/>
          <a:stretch>
            <a:fillRect/>
          </a:stretch>
        </p:blipFill>
        <p:spPr>
          <a:xfrm>
            <a:off x="693142" y="5172798"/>
            <a:ext cx="185147" cy="294552"/>
          </a:xfrm>
          <a:prstGeom prst="rect">
            <a:avLst/>
          </a:prstGeom>
        </p:spPr>
      </p:pic>
      <p:sp>
        <p:nvSpPr>
          <p:cNvPr id="7" name="TextBox 6"/>
          <p:cNvSpPr txBox="1"/>
          <p:nvPr userDrawn="1"/>
        </p:nvSpPr>
        <p:spPr>
          <a:xfrm>
            <a:off x="621263" y="3332840"/>
            <a:ext cx="5277711" cy="349416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Connect with us</a:t>
            </a:r>
          </a:p>
          <a:p>
            <a:pPr marL="0" marR="0" lvl="0" indent="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None/>
              <a:defRPr/>
            </a:pP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nhsdigital</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company/</a:t>
            </a:r>
            <a:r>
              <a:rPr kumimoji="0" lang="en-GB" sz="2400" b="1" i="0" u="none" strike="noStrike" kern="1200" cap="none" spc="20" normalizeH="0" baseline="0" noProof="0" err="1">
                <a:ln>
                  <a:noFill/>
                </a:ln>
                <a:solidFill>
                  <a:schemeClr val="accent1"/>
                </a:solidFill>
                <a:effectLst/>
                <a:uLnTx/>
                <a:uFillTx/>
                <a:latin typeface="+mn-lt"/>
                <a:ea typeface="+mn-ea"/>
                <a:cs typeface="+mn-cs"/>
              </a:rPr>
              <a:t>nhs</a:t>
            </a:r>
            <a:r>
              <a:rPr kumimoji="0" lang="en-GB" sz="2400" b="1" i="0" u="none" strike="noStrike" kern="1200" cap="none" spc="20" normalizeH="0" baseline="0" noProof="0">
                <a:ln>
                  <a:noFill/>
                </a:ln>
                <a:solidFill>
                  <a:schemeClr val="accent1"/>
                </a:solidFill>
                <a:effectLst/>
                <a:uLnTx/>
                <a:uFillTx/>
                <a:latin typeface="+mn-lt"/>
                <a:ea typeface="+mn-ea"/>
                <a:cs typeface="+mn-cs"/>
              </a:rPr>
              <a:t>-digital</a:t>
            </a:r>
          </a:p>
          <a:p>
            <a:pPr marL="0" marR="0" lvl="0" indent="0" algn="l" defTabSz="914400" rtl="0" eaLnBrk="1" fontAlgn="auto" latinLnBrk="0" hangingPunct="1">
              <a:lnSpc>
                <a:spcPct val="100000"/>
              </a:lnSpc>
              <a:spcBef>
                <a:spcPts val="0"/>
              </a:spcBef>
              <a:spcAft>
                <a:spcPts val="600"/>
              </a:spcAft>
              <a:buClr>
                <a:srgbClr val="005EB8"/>
              </a:buClr>
              <a:buSzTx/>
              <a:buFont typeface="Arial" panose="020B0604020202020204" pitchFamily="34" charset="0"/>
              <a:buNone/>
              <a:defRPr/>
            </a:pPr>
            <a:r>
              <a:rPr kumimoji="0" lang="en-GB" sz="2400" b="1" i="0" u="none" strike="noStrike" kern="1200" cap="none" spc="20" normalizeH="0" baseline="0" noProof="0">
                <a:ln>
                  <a:noFill/>
                </a:ln>
                <a:solidFill>
                  <a:schemeClr val="accent1"/>
                </a:solidFill>
                <a:effectLst/>
                <a:uLnTx/>
                <a:uFillTx/>
                <a:latin typeface="+mn-lt"/>
                <a:ea typeface="+mn-ea"/>
                <a:cs typeface="+mn-cs"/>
              </a:rPr>
              <a:t>     </a:t>
            </a:r>
            <a:r>
              <a:rPr kumimoji="0" lang="en-GB" sz="2400" b="1" i="0" u="none" strike="noStrike" kern="1200" cap="none" spc="20" normalizeH="0" baseline="0" noProof="0" err="1">
                <a:ln>
                  <a:noFill/>
                </a:ln>
                <a:solidFill>
                  <a:schemeClr val="accent1"/>
                </a:solidFill>
                <a:effectLst/>
                <a:uLnTx/>
                <a:uFillTx/>
                <a:latin typeface="+mn-lt"/>
                <a:ea typeface="+mn-ea"/>
                <a:cs typeface="+mn-cs"/>
              </a:rPr>
              <a:t>www.digital.nhs.uk</a:t>
            </a:r>
            <a:endParaRPr kumimoji="0" lang="en-GB" sz="2400" b="1" i="0" u="none" strike="noStrike" kern="1200" cap="none" spc="20" normalizeH="0" baseline="0" noProof="0">
              <a:ln>
                <a:noFill/>
              </a:ln>
              <a:solidFill>
                <a:schemeClr val="accent1"/>
              </a:solidFill>
              <a:effectLst/>
              <a:uLnTx/>
              <a:uFillTx/>
              <a:latin typeface="+mn-lt"/>
              <a:ea typeface="+mn-ea"/>
              <a:cs typeface="+mn-cs"/>
            </a:endParaRPr>
          </a:p>
          <a:p>
            <a:pPr marL="0" indent="0">
              <a:buFont typeface="Arial" panose="020B0604020202020204" pitchFamily="34" charset="0"/>
              <a:buNone/>
            </a:pPr>
            <a:endParaRPr lang="en-US" sz="2400" b="1">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Quotation (Illustration)">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srcRect t="2943"/>
          <a:stretch>
            <a:fillRect/>
          </a:stretch>
        </p:blipFill>
        <p:spPr>
          <a:xfrm>
            <a:off x="3236686" y="0"/>
            <a:ext cx="8955314" cy="6858000"/>
          </a:xfrm>
          <a:prstGeom prst="rect">
            <a:avLst/>
          </a:prstGeom>
        </p:spPr>
      </p:pic>
      <p:sp>
        <p:nvSpPr>
          <p:cNvPr id="4" name="Date Placeholder 3"/>
          <p:cNvSpPr>
            <a:spLocks noGrp="1"/>
          </p:cNvSpPr>
          <p:nvPr>
            <p:ph type="dt" sz="half" idx="10"/>
          </p:nvPr>
        </p:nvSpPr>
        <p:spPr/>
        <p:txBody>
          <a:bodyPr/>
          <a:lstStyle>
            <a:lvl1pPr>
              <a:defRPr>
                <a:solidFill>
                  <a:schemeClr val="accent1"/>
                </a:solidFill>
              </a:defRPr>
            </a:lvl1pPr>
          </a:lstStyle>
          <a:p>
            <a:fld id="{05E7B95C-A193-4CCF-A912-4D852A5A7231}" type="datetime1">
              <a:rPr lang="en-GB" smtClean="0"/>
              <a:t>11/09/2020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E6607247-EB78-480B-A962-35111A450531}" type="slidenum">
              <a:rPr lang="en-GB" smtClean="0"/>
              <a:t>‹#›</a:t>
            </a:fld>
            <a:endParaRPr lang="en-GB"/>
          </a:p>
        </p:txBody>
      </p:sp>
      <p:sp>
        <p:nvSpPr>
          <p:cNvPr id="11" name="Text Placeholder 12"/>
          <p:cNvSpPr>
            <a:spLocks noGrp="1"/>
          </p:cNvSpPr>
          <p:nvPr>
            <p:ph type="body" sz="quarter" idx="14"/>
          </p:nvPr>
        </p:nvSpPr>
        <p:spPr>
          <a:xfrm>
            <a:off x="-1" y="432000"/>
            <a:ext cx="6084000" cy="3240000"/>
          </a:xfrm>
          <a:solidFill>
            <a:schemeClr val="accent1">
              <a:alpha val="90000"/>
            </a:schemeClr>
          </a:solidFill>
        </p:spPr>
        <p:txBody>
          <a:bodyPr lIns="540000" tIns="503998" rIns="540000" anchor="t"/>
          <a:lstStyle>
            <a:lvl1pPr marL="123825" indent="-123825">
              <a:spcBef>
                <a:spcPts val="0"/>
              </a:spcBef>
              <a:spcAft>
                <a:spcPts val="600"/>
              </a:spcAft>
              <a:buNone/>
              <a:defRPr sz="2700" b="0">
                <a:solidFill>
                  <a:schemeClr val="bg1"/>
                </a:solidFill>
              </a:defRPr>
            </a:lvl1pPr>
            <a:lvl2pPr marL="123825" indent="0">
              <a:spcBef>
                <a:spcPts val="0"/>
              </a:spcBef>
              <a:buNone/>
              <a:defRPr sz="1800" b="1">
                <a:solidFill>
                  <a:schemeClr val="accent6"/>
                </a:solidFill>
              </a:defRPr>
            </a:lvl2pPr>
          </a:lstStyle>
          <a:p>
            <a:pPr lvl="0"/>
            <a:r>
              <a:rPr lang="en-US"/>
              <a:t>Edit Master text styles</a:t>
            </a:r>
          </a:p>
          <a:p>
            <a:pPr lvl="1"/>
            <a:r>
              <a:rPr lang="en-US"/>
              <a:t>Second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print"/>
          <a:srcRect/>
          <a:stretch>
            <a:fillRect/>
          </a:stretch>
        </p:blipFill>
        <p:spPr>
          <a:xfrm>
            <a:off x="6292516" y="1442318"/>
            <a:ext cx="5899484" cy="5415682"/>
          </a:xfrm>
          <a:prstGeom prst="rect">
            <a:avLst/>
          </a:prstGeom>
        </p:spPr>
      </p:pic>
      <p:sp>
        <p:nvSpPr>
          <p:cNvPr id="2" name="Title 1"/>
          <p:cNvSpPr>
            <a:spLocks noGrp="1"/>
          </p:cNvSpPr>
          <p:nvPr>
            <p:ph type="ctrTitle"/>
          </p:nvPr>
        </p:nvSpPr>
        <p:spPr>
          <a:xfrm>
            <a:off x="612000" y="1005000"/>
            <a:ext cx="10097729" cy="2057288"/>
          </a:xfrm>
        </p:spPr>
        <p:txBody>
          <a:bodyPr anchor="b">
            <a:normAutofit/>
          </a:bodyPr>
          <a:lstStyle>
            <a:lvl1pPr algn="l">
              <a:defRPr sz="4000"/>
            </a:lvl1pPr>
          </a:lstStyle>
          <a:p>
            <a:r>
              <a:rPr lang="en-US"/>
              <a:t>Click to edit Master title style</a:t>
            </a:r>
            <a:endParaRPr lang="en-GB"/>
          </a:p>
        </p:txBody>
      </p:sp>
      <p:sp>
        <p:nvSpPr>
          <p:cNvPr id="3" name="Subtitle 2"/>
          <p:cNvSpPr>
            <a:spLocks noGrp="1"/>
          </p:cNvSpPr>
          <p:nvPr>
            <p:ph type="subTitle" idx="1"/>
          </p:nvPr>
        </p:nvSpPr>
        <p:spPr>
          <a:xfrm>
            <a:off x="608370" y="3160078"/>
            <a:ext cx="10097729" cy="2421572"/>
          </a:xfrm>
        </p:spPr>
        <p:txBody>
          <a:bodyPr>
            <a:normAutofit/>
          </a:bodyPr>
          <a:lstStyle>
            <a:lvl1pPr marL="0" indent="0" algn="l">
              <a:buNone/>
              <a:defRPr sz="25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0" name="Text Placeholder 9"/>
          <p:cNvSpPr>
            <a:spLocks noGrp="1"/>
          </p:cNvSpPr>
          <p:nvPr>
            <p:ph type="body" sz="quarter" idx="13"/>
          </p:nvPr>
        </p:nvSpPr>
        <p:spPr>
          <a:xfrm>
            <a:off x="5038325" y="6000750"/>
            <a:ext cx="2991018" cy="579655"/>
          </a:xfrm>
        </p:spPr>
        <p:txBody>
          <a:bodyPr>
            <a:normAutofit/>
          </a:bodyPr>
          <a:lstStyle>
            <a:lvl1pPr marL="0" indent="0">
              <a:spcBef>
                <a:spcPts val="0"/>
              </a:spcBef>
              <a:buNone/>
              <a:defRPr sz="1600">
                <a:solidFill>
                  <a:schemeClr val="accent2"/>
                </a:solidFill>
              </a:defRPr>
            </a:lvl1pPr>
            <a:lvl2pPr marL="0" indent="0">
              <a:spcBef>
                <a:spcPts val="0"/>
              </a:spcBef>
              <a:buNone/>
              <a:defRPr sz="1600" b="1">
                <a:solidFill>
                  <a:schemeClr val="accent2"/>
                </a:solidFill>
              </a:defRPr>
            </a:lvl2pPr>
            <a:lvl3pPr marL="914400" indent="0">
              <a:buNone/>
              <a:defRPr>
                <a:solidFill>
                  <a:schemeClr val="accent2"/>
                </a:solidFill>
              </a:defRPr>
            </a:lvl3pPr>
            <a:lvl4pPr marL="1371600" indent="0">
              <a:buNone/>
              <a:defRPr>
                <a:solidFill>
                  <a:schemeClr val="accent2"/>
                </a:solidFill>
              </a:defRPr>
            </a:lvl4pPr>
            <a:lvl5pPr marL="1828800" indent="0">
              <a:buNone/>
              <a:defRPr>
                <a:solidFill>
                  <a:schemeClr val="accent2"/>
                </a:solidFill>
              </a:defRPr>
            </a:lvl5pPr>
          </a:lstStyle>
          <a:p>
            <a:pPr lvl="0"/>
            <a:r>
              <a:rPr lang="en-US"/>
              <a:t>Click to edit Master text styles</a:t>
            </a:r>
          </a:p>
          <a:p>
            <a:pPr lvl="1"/>
            <a:r>
              <a:rPr lang="en-US"/>
              <a:t>Second level</a:t>
            </a:r>
          </a:p>
        </p:txBody>
      </p:sp>
      <p:pic>
        <p:nvPicPr>
          <p:cNvPr id="12" name="Picture 11"/>
          <p:cNvPicPr>
            <a:picLocks noChangeAspect="1"/>
          </p:cNvPicPr>
          <p:nvPr userDrawn="1"/>
        </p:nvPicPr>
        <p:blipFill>
          <a:blip r:embed="rId3" cstate="print"/>
          <a:stretch>
            <a:fillRect/>
          </a:stretch>
        </p:blipFill>
        <p:spPr>
          <a:xfrm>
            <a:off x="10522743" y="377534"/>
            <a:ext cx="1115609" cy="793282"/>
          </a:xfrm>
          <a:prstGeom prst="rect">
            <a:avLst/>
          </a:prstGeom>
        </p:spPr>
      </p:pic>
      <p:pic>
        <p:nvPicPr>
          <p:cNvPr id="13" name="Picture 12"/>
          <p:cNvPicPr>
            <a:picLocks noChangeAspect="1"/>
          </p:cNvPicPr>
          <p:nvPr userDrawn="1"/>
        </p:nvPicPr>
        <p:blipFill>
          <a:blip r:embed="rId4" cstate="print"/>
          <a:stretch>
            <a:fillRect/>
          </a:stretch>
        </p:blipFill>
        <p:spPr>
          <a:xfrm>
            <a:off x="565150" y="5981699"/>
            <a:ext cx="2743200" cy="5339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5" Type="http://schemas.openxmlformats.org/officeDocument/2006/relationships/theme" Target="../theme/theme2.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slideLayout" Target="../slideLayouts/slideLayout34.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91F9D6EA-53C1-4056-A5B8-5AF66D913895}" type="datetime1">
              <a:rPr lang="en-GB" smtClean="0"/>
              <a:t>11/09/2020</a:t>
            </a:fld>
            <a:endParaRPr lang="en-GB"/>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GB"/>
              <a:t>Click to edit master footer style</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4F2E129E-16B7-480B-972E-C025DBFD1D53}"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dt="0"/>
  <p:txStyles>
    <p:titleStyle>
      <a:lvl1pPr algn="l" defTabSz="1219200" rtl="0" eaLnBrk="1" latinLnBrk="0" hangingPunct="1">
        <a:spcBef>
          <a:spcPct val="0"/>
        </a:spcBef>
        <a:buNone/>
        <a:defRPr sz="4400" kern="1200">
          <a:solidFill>
            <a:schemeClr val="accent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000" kern="1200">
          <a:solidFill>
            <a:schemeClr val="accent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465" kern="1200">
          <a:solidFill>
            <a:schemeClr val="accent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2935" kern="1200">
          <a:solidFill>
            <a:schemeClr val="accent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accent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accent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2000" y="320678"/>
            <a:ext cx="10975258" cy="865186"/>
          </a:xfrm>
          <a:prstGeom prst="rect">
            <a:avLst/>
          </a:prstGeom>
        </p:spPr>
        <p:txBody>
          <a:bodyPr vert="horz" lIns="0" tIns="0" rIns="0" bIns="0" rtlCol="0" anchor="t">
            <a:normAutofit/>
          </a:bodyPr>
          <a:lstStyle/>
          <a:p>
            <a:r>
              <a:rPr lang="en-US"/>
              <a:t>Click to edit Master title style</a:t>
            </a:r>
            <a:endParaRPr lang="en-GB"/>
          </a:p>
        </p:txBody>
      </p:sp>
      <p:sp>
        <p:nvSpPr>
          <p:cNvPr id="3" name="Text Placeholder 2"/>
          <p:cNvSpPr>
            <a:spLocks noGrp="1"/>
          </p:cNvSpPr>
          <p:nvPr>
            <p:ph type="body" idx="1"/>
          </p:nvPr>
        </p:nvSpPr>
        <p:spPr>
          <a:xfrm>
            <a:off x="612000" y="1185864"/>
            <a:ext cx="10975258" cy="507523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585199" y="6432550"/>
            <a:ext cx="2292349" cy="216000"/>
          </a:xfrm>
          <a:prstGeom prst="rect">
            <a:avLst/>
          </a:prstGeom>
        </p:spPr>
        <p:txBody>
          <a:bodyPr vert="horz" lIns="0" tIns="0" rIns="0" bIns="0" rtlCol="0" anchor="ctr"/>
          <a:lstStyle>
            <a:lvl1pPr algn="r">
              <a:defRPr sz="1200">
                <a:solidFill>
                  <a:schemeClr val="accent1"/>
                </a:solidFill>
              </a:defRPr>
            </a:lvl1pPr>
          </a:lstStyle>
          <a:p>
            <a:fld id="{88BB7857-DBC9-4782-AAC6-5B3ABAF5DFB6}" type="datetime1">
              <a:rPr lang="en-GB" smtClean="0"/>
              <a:t>11/09/2020</a:t>
            </a:fld>
            <a:endParaRPr lang="en-GB"/>
          </a:p>
        </p:txBody>
      </p:sp>
      <p:sp>
        <p:nvSpPr>
          <p:cNvPr id="5" name="Footer Placeholder 4"/>
          <p:cNvSpPr>
            <a:spLocks noGrp="1"/>
          </p:cNvSpPr>
          <p:nvPr>
            <p:ph type="ftr" sz="quarter" idx="3"/>
          </p:nvPr>
        </p:nvSpPr>
        <p:spPr>
          <a:xfrm>
            <a:off x="3606800" y="6432550"/>
            <a:ext cx="4978400" cy="216000"/>
          </a:xfrm>
          <a:prstGeom prst="rect">
            <a:avLst/>
          </a:prstGeom>
        </p:spPr>
        <p:txBody>
          <a:bodyPr vert="horz" lIns="0" tIns="0" rIns="0" bIns="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10877550" y="6432550"/>
            <a:ext cx="706080" cy="216000"/>
          </a:xfrm>
          <a:prstGeom prst="rect">
            <a:avLst/>
          </a:prstGeom>
        </p:spPr>
        <p:txBody>
          <a:bodyPr vert="horz" lIns="0" tIns="0" rIns="0" bIns="0" rtlCol="0" anchor="ctr"/>
          <a:lstStyle>
            <a:lvl1pPr algn="r">
              <a:defRPr sz="1200">
                <a:solidFill>
                  <a:schemeClr val="accent1"/>
                </a:solidFill>
              </a:defRPr>
            </a:lvl1pPr>
          </a:lstStyle>
          <a:p>
            <a:fld id="{E6607247-EB78-480B-A962-35111A450531}" type="slidenum">
              <a:rPr lang="en-GB" smtClean="0"/>
              <a:t>‹#›</a:t>
            </a:fld>
            <a:endParaRPr lang="en-GB"/>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ts val="1200"/>
        </a:spcBef>
        <a:buNone/>
        <a:defRPr sz="2700" b="1" kern="1200">
          <a:solidFill>
            <a:schemeClr val="accent1"/>
          </a:solidFill>
          <a:latin typeface="+mj-lt"/>
          <a:ea typeface="+mj-ea"/>
          <a:cs typeface="+mj-cs"/>
        </a:defRPr>
      </a:lvl1pPr>
    </p:titleStyle>
    <p:bodyStyle>
      <a:lvl1pPr marL="177800"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1pPr>
      <a:lvl2pPr marL="53530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2pPr>
      <a:lvl3pPr marL="892175" indent="-177800"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3pPr>
      <a:lvl4pPr marL="1260475" indent="-179705"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4pPr>
      <a:lvl5pPr marL="1617980" indent="-179705" algn="l" defTabSz="914400" rtl="0" eaLnBrk="1" latinLnBrk="0" hangingPunct="1">
        <a:lnSpc>
          <a:spcPct val="100000"/>
        </a:lnSpc>
        <a:spcBef>
          <a:spcPts val="1200"/>
        </a:spcBef>
        <a:buClr>
          <a:schemeClr val="accent1"/>
        </a:buClr>
        <a:buFont typeface="Arial" panose="020B0604020202020204" pitchFamily="34" charset="0"/>
        <a:buChar char="•"/>
        <a:defRPr sz="2400" kern="1200" spc="2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notesSlide" Target="../notesSlides/notesSlide13.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developer.nhs.uk/apis/nr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nhsconnect/FHIR-NRLS-API/tree/develop/content/uploads/onboardin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a:t>National Record Locator</a:t>
            </a:r>
          </a:p>
        </p:txBody>
      </p:sp>
      <p:sp>
        <p:nvSpPr>
          <p:cNvPr id="6" name="Text Placeholder 5"/>
          <p:cNvSpPr>
            <a:spLocks noGrp="1"/>
          </p:cNvSpPr>
          <p:nvPr>
            <p:ph type="body" sz="quarter" idx="13"/>
          </p:nvPr>
        </p:nvSpPr>
        <p:spPr>
          <a:xfrm>
            <a:off x="5020234" y="6000750"/>
            <a:ext cx="2146467" cy="579655"/>
          </a:xfrm>
        </p:spPr>
        <p:txBody>
          <a:bodyPr>
            <a:normAutofit/>
          </a:bodyPr>
          <a:lstStyle/>
          <a:p>
            <a:r>
              <a:rPr lang="en-GB" dirty="0"/>
              <a:t>Presented by</a:t>
            </a:r>
          </a:p>
          <a:p>
            <a:pPr lvl="1"/>
            <a:r>
              <a:rPr lang="en-GB" dirty="0"/>
              <a:t>The NRL Team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Optional - Provider Contact Details (available on the WWW)</a:t>
            </a:r>
          </a:p>
        </p:txBody>
      </p:sp>
      <p:pic>
        <p:nvPicPr>
          <p:cNvPr id="5" name="Content Placeholder 4"/>
          <p:cNvPicPr>
            <a:picLocks noGrp="1" noChangeAspect="1"/>
          </p:cNvPicPr>
          <p:nvPr>
            <p:ph idx="1"/>
          </p:nvPr>
        </p:nvPicPr>
        <p:blipFill rotWithShape="1">
          <a:blip r:embed="rId2" cstate="print"/>
          <a:srcRect/>
          <a:stretch>
            <a:fillRect/>
          </a:stretch>
        </p:blipFill>
        <p:spPr>
          <a:xfrm>
            <a:off x="290554" y="793751"/>
            <a:ext cx="11610892" cy="590455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10</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View document link</a:t>
            </a:r>
          </a:p>
        </p:txBody>
      </p:sp>
      <p:pic>
        <p:nvPicPr>
          <p:cNvPr id="5" name="Content Placeholder 4"/>
          <p:cNvPicPr>
            <a:picLocks noGrp="1" noChangeAspect="1"/>
          </p:cNvPicPr>
          <p:nvPr>
            <p:ph idx="1"/>
          </p:nvPr>
        </p:nvPicPr>
        <p:blipFill rotWithShape="1">
          <a:blip r:embed="rId3" cstate="print"/>
          <a:srcRect/>
          <a:stretch>
            <a:fillRect/>
          </a:stretch>
        </p:blipFill>
        <p:spPr>
          <a:xfrm>
            <a:off x="835099" y="1116014"/>
            <a:ext cx="10521802" cy="5741986"/>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11</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6" name="Rectangle: Rounded Corners 5"/>
          <p:cNvSpPr/>
          <p:nvPr/>
        </p:nvSpPr>
        <p:spPr>
          <a:xfrm rot="20665569">
            <a:off x="8400878" y="3084978"/>
            <a:ext cx="2335311" cy="996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Record Retrieval LIVE December 2019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Record Retrieval</a:t>
            </a:r>
          </a:p>
        </p:txBody>
      </p:sp>
      <p:pic>
        <p:nvPicPr>
          <p:cNvPr id="5" name="Content Placeholder 4"/>
          <p:cNvPicPr>
            <a:picLocks noGrp="1" noChangeAspect="1"/>
          </p:cNvPicPr>
          <p:nvPr>
            <p:ph idx="1"/>
          </p:nvPr>
        </p:nvPicPr>
        <p:blipFill rotWithShape="1">
          <a:blip r:embed="rId3" cstate="print"/>
          <a:srcRect/>
          <a:stretch>
            <a:fillRect/>
          </a:stretch>
        </p:blipFill>
        <p:spPr>
          <a:xfrm>
            <a:off x="611999" y="889000"/>
            <a:ext cx="10665657" cy="5968999"/>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12</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13</a:t>
            </a:fld>
            <a:endParaRPr lang="en-GB"/>
          </a:p>
        </p:txBody>
      </p:sp>
      <p:sp>
        <p:nvSpPr>
          <p:cNvPr id="7" name="Text Placeholder 6"/>
          <p:cNvSpPr>
            <a:spLocks noGrp="1"/>
          </p:cNvSpPr>
          <p:nvPr>
            <p:ph type="body" sz="quarter" idx="14"/>
          </p:nvPr>
        </p:nvSpPr>
        <p:spPr>
          <a:xfrm>
            <a:off x="-1" y="0"/>
            <a:ext cx="5097101" cy="2580238"/>
          </a:xfrm>
        </p:spPr>
        <p:txBody>
          <a:bodyPr>
            <a:normAutofit/>
          </a:bodyPr>
          <a:lstStyle/>
          <a:p>
            <a:pPr algn="ctr"/>
            <a:r>
              <a:rPr lang="en-GB" sz="4000" b="1" dirty="0"/>
              <a:t>How does NRL work?</a:t>
            </a:r>
          </a:p>
        </p:txBody>
      </p:sp>
    </p:spTree>
    <p:extLst>
      <p:ext uri="{BB962C8B-B14F-4D97-AF65-F5344CB8AC3E}">
        <p14:creationId xmlns:p14="http://schemas.microsoft.com/office/powerpoint/2010/main" val="420043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NRL Overview</a:t>
            </a:r>
          </a:p>
        </p:txBody>
      </p:sp>
      <p:sp>
        <p:nvSpPr>
          <p:cNvPr id="4" name="Slide Number Placeholder 3"/>
          <p:cNvSpPr>
            <a:spLocks noGrp="1"/>
          </p:cNvSpPr>
          <p:nvPr>
            <p:ph type="sldNum" sz="quarter" idx="12"/>
          </p:nvPr>
        </p:nvSpPr>
        <p:spPr/>
        <p:txBody>
          <a:bodyPr/>
          <a:lstStyle/>
          <a:p>
            <a:fld id="{E6607247-EB78-480B-A962-35111A450531}" type="slidenum">
              <a:rPr lang="en-GB" smtClean="0"/>
              <a:t>14</a:t>
            </a:fld>
            <a:endParaRPr lang="en-GB" dirty="0"/>
          </a:p>
        </p:txBody>
      </p:sp>
      <p:pic>
        <p:nvPicPr>
          <p:cNvPr id="67" name="Graphic 54"/>
          <p:cNvPicPr>
            <a:picLocks noChangeAspect="1"/>
          </p:cNvPicPr>
          <p:nvPr/>
        </p:nvPicPr>
        <p:blipFill>
          <a:blip r:embed="rId3" cstate="print">
            <a:extLst>
              <a:ext uri="{96DAC541-7B7A-43D3-8B79-37D633B846F1}">
                <asvg:svgBlip xmlns:asvg="http://schemas.microsoft.com/office/drawing/2016/SVG/main" r:embed="rId4"/>
              </a:ext>
            </a:extLst>
          </a:blip>
          <a:stretch>
            <a:fillRect/>
          </a:stretch>
        </p:blipFill>
        <p:spPr>
          <a:xfrm>
            <a:off x="1425247" y="1454718"/>
            <a:ext cx="913700" cy="913700"/>
          </a:xfrm>
          <a:prstGeom prst="rect">
            <a:avLst/>
          </a:prstGeom>
        </p:spPr>
      </p:pic>
      <p:cxnSp>
        <p:nvCxnSpPr>
          <p:cNvPr id="68" name="Connector: Elbow 67"/>
          <p:cNvCxnSpPr>
            <a:stCxn id="67" idx="3"/>
          </p:cNvCxnSpPr>
          <p:nvPr/>
        </p:nvCxnSpPr>
        <p:spPr>
          <a:xfrm>
            <a:off x="2338947" y="1911567"/>
            <a:ext cx="294987" cy="456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1817011" y="2222344"/>
            <a:ext cx="1936620" cy="1682420"/>
            <a:chOff x="1817011" y="2222344"/>
            <a:chExt cx="1936620" cy="1682420"/>
          </a:xfrm>
        </p:grpSpPr>
        <p:grpSp>
          <p:nvGrpSpPr>
            <p:cNvPr id="145" name="Group 144"/>
            <p:cNvGrpSpPr/>
            <p:nvPr/>
          </p:nvGrpSpPr>
          <p:grpSpPr>
            <a:xfrm>
              <a:off x="2057869" y="2222344"/>
              <a:ext cx="1548000" cy="1548000"/>
              <a:chOff x="2057869" y="2222344"/>
              <a:chExt cx="1548000" cy="1548000"/>
            </a:xfrm>
          </p:grpSpPr>
          <p:pic>
            <p:nvPicPr>
              <p:cNvPr id="63" name="Picture 62"/>
              <p:cNvPicPr>
                <a:picLocks noChangeAspect="1"/>
              </p:cNvPicPr>
              <p:nvPr/>
            </p:nvPicPr>
            <p:blipFill>
              <a:blip r:embed="rId5" cstate="print"/>
              <a:stretch>
                <a:fillRect/>
              </a:stretch>
            </p:blipFill>
            <p:spPr>
              <a:xfrm>
                <a:off x="2057869" y="2222344"/>
                <a:ext cx="1548000" cy="1548000"/>
              </a:xfrm>
              <a:prstGeom prst="rect">
                <a:avLst/>
              </a:prstGeom>
            </p:spPr>
          </p:pic>
          <p:pic>
            <p:nvPicPr>
              <p:cNvPr id="64" name="Picture 63"/>
              <p:cNvPicPr>
                <a:picLocks noChangeAspect="1"/>
              </p:cNvPicPr>
              <p:nvPr/>
            </p:nvPicPr>
            <p:blipFill>
              <a:blip r:embed="rId6" cstate="print"/>
              <a:stretch>
                <a:fillRect/>
              </a:stretch>
            </p:blipFill>
            <p:spPr>
              <a:xfrm>
                <a:off x="2338947" y="2741376"/>
                <a:ext cx="985845" cy="394338"/>
              </a:xfrm>
              <a:prstGeom prst="rect">
                <a:avLst/>
              </a:prstGeom>
              <a:effectLst>
                <a:softEdge rad="0"/>
              </a:effectLst>
            </p:spPr>
          </p:pic>
        </p:grpSp>
        <p:sp>
          <p:nvSpPr>
            <p:cNvPr id="69" name="TextBox 68"/>
            <p:cNvSpPr txBox="1"/>
            <p:nvPr/>
          </p:nvSpPr>
          <p:spPr>
            <a:xfrm>
              <a:off x="1817011" y="3596987"/>
              <a:ext cx="1936620" cy="307777"/>
            </a:xfrm>
            <a:prstGeom prst="rect">
              <a:avLst/>
            </a:prstGeom>
            <a:solidFill>
              <a:srgbClr val="0070C0"/>
            </a:solidFill>
          </p:spPr>
          <p:txBody>
            <a:bodyPr wrap="none" lIns="0" tIns="0" rIns="0" bIns="0" rtlCol="0">
              <a:spAutoFit/>
            </a:bodyPr>
            <a:lstStyle/>
            <a:p>
              <a:pPr defTabSz="685800"/>
              <a:r>
                <a:rPr lang="en-GB" sz="2000" b="1" dirty="0">
                  <a:solidFill>
                    <a:schemeClr val="bg1"/>
                  </a:solidFill>
                  <a:latin typeface="Arial" panose="020B0604020202020204"/>
                </a:rPr>
                <a:t>NRL PROVIDER</a:t>
              </a:r>
            </a:p>
          </p:txBody>
        </p:sp>
      </p:grpSp>
      <p:sp>
        <p:nvSpPr>
          <p:cNvPr id="70" name="TextBox 69"/>
          <p:cNvSpPr txBox="1"/>
          <p:nvPr/>
        </p:nvSpPr>
        <p:spPr>
          <a:xfrm>
            <a:off x="2224678" y="1548414"/>
            <a:ext cx="1620957" cy="369332"/>
          </a:xfrm>
          <a:prstGeom prst="rect">
            <a:avLst/>
          </a:prstGeom>
          <a:noFill/>
        </p:spPr>
        <p:txBody>
          <a:bodyPr wrap="none" rtlCol="0">
            <a:spAutoFit/>
          </a:bodyPr>
          <a:lstStyle/>
          <a:p>
            <a:pPr defTabSz="685800"/>
            <a:r>
              <a:rPr lang="en-GB" dirty="0">
                <a:solidFill>
                  <a:prstClr val="black"/>
                </a:solidFill>
                <a:latin typeface="Arial" panose="020B0604020202020204"/>
              </a:rPr>
              <a:t>Patient record</a:t>
            </a:r>
          </a:p>
        </p:txBody>
      </p:sp>
      <p:grpSp>
        <p:nvGrpSpPr>
          <p:cNvPr id="147" name="Group 146"/>
          <p:cNvGrpSpPr/>
          <p:nvPr/>
        </p:nvGrpSpPr>
        <p:grpSpPr>
          <a:xfrm>
            <a:off x="7299304" y="2078329"/>
            <a:ext cx="2093715" cy="1691990"/>
            <a:chOff x="7554496" y="2078329"/>
            <a:chExt cx="2093715" cy="1691990"/>
          </a:xfrm>
        </p:grpSpPr>
        <p:grpSp>
          <p:nvGrpSpPr>
            <p:cNvPr id="146" name="Group 145"/>
            <p:cNvGrpSpPr/>
            <p:nvPr/>
          </p:nvGrpSpPr>
          <p:grpSpPr>
            <a:xfrm>
              <a:off x="7880310" y="2078329"/>
              <a:ext cx="1548000" cy="1548000"/>
              <a:chOff x="7880310" y="2078329"/>
              <a:chExt cx="1548000" cy="1548000"/>
            </a:xfrm>
          </p:grpSpPr>
          <p:pic>
            <p:nvPicPr>
              <p:cNvPr id="71" name="Picture 70"/>
              <p:cNvPicPr>
                <a:picLocks noChangeAspect="1"/>
              </p:cNvPicPr>
              <p:nvPr/>
            </p:nvPicPr>
            <p:blipFill>
              <a:blip r:embed="rId5" cstate="print"/>
              <a:stretch>
                <a:fillRect/>
              </a:stretch>
            </p:blipFill>
            <p:spPr>
              <a:xfrm>
                <a:off x="7880310" y="2078329"/>
                <a:ext cx="1548000" cy="1548000"/>
              </a:xfrm>
              <a:prstGeom prst="rect">
                <a:avLst/>
              </a:prstGeom>
            </p:spPr>
          </p:pic>
          <p:pic>
            <p:nvPicPr>
              <p:cNvPr id="72" name="Picture 71"/>
              <p:cNvPicPr>
                <a:picLocks noChangeAspect="1"/>
              </p:cNvPicPr>
              <p:nvPr/>
            </p:nvPicPr>
            <p:blipFill>
              <a:blip r:embed="rId6" cstate="print"/>
              <a:stretch>
                <a:fillRect/>
              </a:stretch>
            </p:blipFill>
            <p:spPr>
              <a:xfrm>
                <a:off x="8161389" y="2582385"/>
                <a:ext cx="985845" cy="436975"/>
              </a:xfrm>
              <a:prstGeom prst="rect">
                <a:avLst/>
              </a:prstGeom>
              <a:effectLst>
                <a:softEdge rad="0"/>
              </a:effectLst>
            </p:spPr>
          </p:pic>
        </p:grpSp>
        <p:sp>
          <p:nvSpPr>
            <p:cNvPr id="73" name="TextBox 72"/>
            <p:cNvSpPr txBox="1"/>
            <p:nvPr/>
          </p:nvSpPr>
          <p:spPr>
            <a:xfrm>
              <a:off x="7554496" y="3462542"/>
              <a:ext cx="2093715" cy="307777"/>
            </a:xfrm>
            <a:prstGeom prst="rect">
              <a:avLst/>
            </a:prstGeom>
            <a:solidFill>
              <a:schemeClr val="accent1"/>
            </a:solidFill>
          </p:spPr>
          <p:txBody>
            <a:bodyPr wrap="none" lIns="0" tIns="0" rIns="0" bIns="0" rtlCol="0">
              <a:spAutoFit/>
            </a:bodyPr>
            <a:lstStyle/>
            <a:p>
              <a:pPr defTabSz="685800"/>
              <a:r>
                <a:rPr lang="en-GB" sz="2000" b="1" dirty="0">
                  <a:solidFill>
                    <a:schemeClr val="bg1"/>
                  </a:solidFill>
                  <a:latin typeface="Arial" panose="020B0604020202020204"/>
                </a:rPr>
                <a:t>NRL CONSUMER</a:t>
              </a:r>
            </a:p>
          </p:txBody>
        </p:sp>
      </p:grpSp>
      <p:grpSp>
        <p:nvGrpSpPr>
          <p:cNvPr id="12" name="Group 11">
            <a:extLst>
              <a:ext uri="{FF2B5EF4-FFF2-40B4-BE49-F238E27FC236}">
                <a16:creationId xmlns:a16="http://schemas.microsoft.com/office/drawing/2014/main" id="{33B5A4CD-5EDC-4D95-8071-DEE34DCF47AD}"/>
              </a:ext>
            </a:extLst>
          </p:cNvPr>
          <p:cNvGrpSpPr/>
          <p:nvPr/>
        </p:nvGrpSpPr>
        <p:grpSpPr>
          <a:xfrm>
            <a:off x="6111219" y="1681544"/>
            <a:ext cx="2136598" cy="1211264"/>
            <a:chOff x="6111219" y="1681544"/>
            <a:chExt cx="2136598" cy="1211264"/>
          </a:xfrm>
        </p:grpSpPr>
        <p:cxnSp>
          <p:nvCxnSpPr>
            <p:cNvPr id="74" name="Straight Arrow Connector 73"/>
            <p:cNvCxnSpPr>
              <a:cxnSpLocks/>
            </p:cNvCxnSpPr>
            <p:nvPr/>
          </p:nvCxnSpPr>
          <p:spPr>
            <a:xfrm flipH="1">
              <a:off x="6111219" y="2438368"/>
              <a:ext cx="1443277"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302028" y="1681544"/>
              <a:ext cx="1945789" cy="646331"/>
            </a:xfrm>
            <a:prstGeom prst="rect">
              <a:avLst/>
            </a:prstGeom>
            <a:noFill/>
          </p:spPr>
          <p:txBody>
            <a:bodyPr wrap="none" rtlCol="0">
              <a:spAutoFit/>
            </a:bodyPr>
            <a:lstStyle/>
            <a:p>
              <a:pPr defTabSz="685800"/>
              <a:r>
                <a:rPr lang="en-GB" dirty="0">
                  <a:solidFill>
                    <a:prstClr val="black"/>
                  </a:solidFill>
                  <a:latin typeface="Arial" panose="020B0604020202020204"/>
                </a:rPr>
                <a:t>Search NRL and </a:t>
              </a:r>
            </a:p>
            <a:p>
              <a:pPr defTabSz="685800"/>
              <a:r>
                <a:rPr lang="en-GB" dirty="0">
                  <a:solidFill>
                    <a:prstClr val="black"/>
                  </a:solidFill>
                  <a:latin typeface="Arial" panose="020B0604020202020204"/>
                </a:rPr>
                <a:t>view pointers</a:t>
              </a:r>
            </a:p>
          </p:txBody>
        </p:sp>
        <p:cxnSp>
          <p:nvCxnSpPr>
            <p:cNvPr id="78" name="Straight Arrow Connector 77"/>
            <p:cNvCxnSpPr>
              <a:cxnSpLocks/>
            </p:cNvCxnSpPr>
            <p:nvPr/>
          </p:nvCxnSpPr>
          <p:spPr>
            <a:xfrm flipV="1">
              <a:off x="6111219" y="2886269"/>
              <a:ext cx="1443277" cy="653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9" name="Oval 98"/>
            <p:cNvSpPr/>
            <p:nvPr/>
          </p:nvSpPr>
          <p:spPr>
            <a:xfrm>
              <a:off x="6789321" y="2476244"/>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grpSp>
      <p:grpSp>
        <p:nvGrpSpPr>
          <p:cNvPr id="19" name="Group 18">
            <a:extLst>
              <a:ext uri="{FF2B5EF4-FFF2-40B4-BE49-F238E27FC236}">
                <a16:creationId xmlns:a16="http://schemas.microsoft.com/office/drawing/2014/main" id="{A430185D-2A03-46DA-9F17-C4C2BBE70775}"/>
              </a:ext>
            </a:extLst>
          </p:cNvPr>
          <p:cNvGrpSpPr/>
          <p:nvPr/>
        </p:nvGrpSpPr>
        <p:grpSpPr>
          <a:xfrm>
            <a:off x="4814811" y="4026892"/>
            <a:ext cx="4536502" cy="2468696"/>
            <a:chOff x="4814811" y="4026892"/>
            <a:chExt cx="4536502" cy="2468696"/>
          </a:xfrm>
        </p:grpSpPr>
        <p:sp>
          <p:nvSpPr>
            <p:cNvPr id="94" name="TextBox 93"/>
            <p:cNvSpPr txBox="1"/>
            <p:nvPr/>
          </p:nvSpPr>
          <p:spPr>
            <a:xfrm>
              <a:off x="4882418" y="6126256"/>
              <a:ext cx="3889442" cy="369332"/>
            </a:xfrm>
            <a:prstGeom prst="rect">
              <a:avLst/>
            </a:prstGeom>
            <a:noFill/>
          </p:spPr>
          <p:txBody>
            <a:bodyPr wrap="square" rtlCol="0">
              <a:spAutoFit/>
            </a:bodyPr>
            <a:lstStyle/>
            <a:p>
              <a:pPr defTabSz="685800"/>
              <a:r>
                <a:rPr lang="en-GB" dirty="0">
                  <a:solidFill>
                    <a:prstClr val="black"/>
                  </a:solidFill>
                  <a:latin typeface="Arial" panose="020B0604020202020204"/>
                </a:rPr>
                <a:t>View contact details using browser</a:t>
              </a:r>
            </a:p>
          </p:txBody>
        </p:sp>
        <p:cxnSp>
          <p:nvCxnSpPr>
            <p:cNvPr id="89" name="Straight Arrow Connector 88"/>
            <p:cNvCxnSpPr/>
            <p:nvPr/>
          </p:nvCxnSpPr>
          <p:spPr>
            <a:xfrm flipH="1">
              <a:off x="4814811" y="5606268"/>
              <a:ext cx="43113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cxnSpLocks/>
            </p:cNvCxnSpPr>
            <p:nvPr/>
          </p:nvCxnSpPr>
          <p:spPr>
            <a:xfrm>
              <a:off x="9115563" y="4026892"/>
              <a:ext cx="21038" cy="15793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4886817" y="6049486"/>
              <a:ext cx="4464496" cy="0"/>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9351313" y="4067606"/>
              <a:ext cx="0" cy="1972800"/>
            </a:xfrm>
            <a:prstGeom prst="line">
              <a:avLst/>
            </a:prstGeom>
            <a:ln w="2540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6553560" y="5641591"/>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grpSp>
      <p:grpSp>
        <p:nvGrpSpPr>
          <p:cNvPr id="10" name="Group 9">
            <a:extLst>
              <a:ext uri="{FF2B5EF4-FFF2-40B4-BE49-F238E27FC236}">
                <a16:creationId xmlns:a16="http://schemas.microsoft.com/office/drawing/2014/main" id="{E3ED35E9-7E97-428B-8725-27131765D56F}"/>
              </a:ext>
            </a:extLst>
          </p:cNvPr>
          <p:cNvGrpSpPr/>
          <p:nvPr/>
        </p:nvGrpSpPr>
        <p:grpSpPr>
          <a:xfrm>
            <a:off x="3498030" y="2086404"/>
            <a:ext cx="1422044" cy="1046486"/>
            <a:chOff x="3498030" y="2086404"/>
            <a:chExt cx="1422044" cy="1046486"/>
          </a:xfrm>
        </p:grpSpPr>
        <p:cxnSp>
          <p:nvCxnSpPr>
            <p:cNvPr id="65" name="Straight Arrow Connector 64"/>
            <p:cNvCxnSpPr/>
            <p:nvPr/>
          </p:nvCxnSpPr>
          <p:spPr>
            <a:xfrm>
              <a:off x="3498030" y="2942424"/>
              <a:ext cx="1422044"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756678" y="2086404"/>
              <a:ext cx="941283" cy="646331"/>
            </a:xfrm>
            <a:prstGeom prst="rect">
              <a:avLst/>
            </a:prstGeom>
            <a:noFill/>
          </p:spPr>
          <p:txBody>
            <a:bodyPr wrap="none" rtlCol="0">
              <a:spAutoFit/>
            </a:bodyPr>
            <a:lstStyle/>
            <a:p>
              <a:pPr defTabSz="685800"/>
              <a:r>
                <a:rPr lang="en-GB" dirty="0">
                  <a:solidFill>
                    <a:prstClr val="black"/>
                  </a:solidFill>
                  <a:latin typeface="Arial" panose="020B0604020202020204"/>
                </a:rPr>
                <a:t>Create</a:t>
              </a:r>
            </a:p>
            <a:p>
              <a:pPr defTabSz="685800"/>
              <a:r>
                <a:rPr lang="en-GB" dirty="0">
                  <a:solidFill>
                    <a:prstClr val="black"/>
                  </a:solidFill>
                  <a:latin typeface="Arial" panose="020B0604020202020204"/>
                </a:rPr>
                <a:t>Pointer</a:t>
              </a:r>
            </a:p>
          </p:txBody>
        </p:sp>
        <p:sp>
          <p:nvSpPr>
            <p:cNvPr id="98" name="Oval 97"/>
            <p:cNvSpPr/>
            <p:nvPr/>
          </p:nvSpPr>
          <p:spPr>
            <a:xfrm>
              <a:off x="4022721" y="2763558"/>
              <a:ext cx="371646" cy="369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grpSp>
      <p:grpSp>
        <p:nvGrpSpPr>
          <p:cNvPr id="11" name="Group 10">
            <a:extLst>
              <a:ext uri="{FF2B5EF4-FFF2-40B4-BE49-F238E27FC236}">
                <a16:creationId xmlns:a16="http://schemas.microsoft.com/office/drawing/2014/main" id="{3B3FF765-A86A-40D2-ADCD-1993C2CDE4E6}"/>
              </a:ext>
            </a:extLst>
          </p:cNvPr>
          <p:cNvGrpSpPr/>
          <p:nvPr/>
        </p:nvGrpSpPr>
        <p:grpSpPr>
          <a:xfrm>
            <a:off x="272138" y="3961901"/>
            <a:ext cx="4547080" cy="2806980"/>
            <a:chOff x="272138" y="3961901"/>
            <a:chExt cx="4547080" cy="2806980"/>
          </a:xfrm>
        </p:grpSpPr>
        <p:cxnSp>
          <p:nvCxnSpPr>
            <p:cNvPr id="90" name="Straight Arrow Connector 89"/>
            <p:cNvCxnSpPr/>
            <p:nvPr/>
          </p:nvCxnSpPr>
          <p:spPr>
            <a:xfrm flipH="1" flipV="1">
              <a:off x="2446914" y="3961901"/>
              <a:ext cx="6808" cy="1782419"/>
            </a:xfrm>
            <a:prstGeom prst="straightConnector1">
              <a:avLst/>
            </a:prstGeom>
            <a:ln w="254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459194" y="5741772"/>
              <a:ext cx="1152000" cy="0"/>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72138" y="4737556"/>
              <a:ext cx="2813591" cy="2031325"/>
            </a:xfrm>
            <a:prstGeom prst="rect">
              <a:avLst/>
            </a:prstGeom>
            <a:noFill/>
          </p:spPr>
          <p:txBody>
            <a:bodyPr wrap="none" rtlCol="0">
              <a:spAutoFit/>
            </a:bodyPr>
            <a:lstStyle/>
            <a:p>
              <a:pPr defTabSz="685800"/>
              <a:r>
                <a:rPr lang="en-GB" dirty="0">
                  <a:solidFill>
                    <a:prstClr val="black"/>
                  </a:solidFill>
                </a:rPr>
                <a:t>If also sharing</a:t>
              </a:r>
            </a:p>
            <a:p>
              <a:pPr defTabSz="685800"/>
              <a:r>
                <a:rPr lang="en-GB" dirty="0">
                  <a:solidFill>
                    <a:prstClr val="black"/>
                  </a:solidFill>
                </a:rPr>
                <a:t>contact details of</a:t>
              </a:r>
            </a:p>
            <a:p>
              <a:pPr defTabSz="685800"/>
              <a:r>
                <a:rPr lang="en-GB" dirty="0">
                  <a:solidFill>
                    <a:prstClr val="black"/>
                  </a:solidFill>
                </a:rPr>
                <a:t>team directly </a:t>
              </a:r>
            </a:p>
            <a:p>
              <a:pPr defTabSz="685800"/>
              <a:r>
                <a:rPr lang="en-GB" dirty="0">
                  <a:solidFill>
                    <a:prstClr val="black"/>
                  </a:solidFill>
                </a:rPr>
                <a:t>caring for patient</a:t>
              </a:r>
            </a:p>
            <a:p>
              <a:pPr defTabSz="685800"/>
              <a:r>
                <a:rPr lang="en-GB" dirty="0">
                  <a:solidFill>
                    <a:prstClr val="black"/>
                  </a:solidFill>
                </a:rPr>
                <a:t>(e.g. Mental Health</a:t>
              </a:r>
            </a:p>
            <a:p>
              <a:pPr defTabSz="685800"/>
              <a:r>
                <a:rPr lang="en-GB" dirty="0">
                  <a:solidFill>
                    <a:prstClr val="black"/>
                  </a:solidFill>
                </a:rPr>
                <a:t>Crisis Team), then these </a:t>
              </a:r>
            </a:p>
            <a:p>
              <a:pPr defTabSz="685800"/>
              <a:r>
                <a:rPr lang="en-GB" dirty="0">
                  <a:solidFill>
                    <a:prstClr val="black"/>
                  </a:solidFill>
                </a:rPr>
                <a:t>must be publicly available</a:t>
              </a:r>
            </a:p>
          </p:txBody>
        </p:sp>
        <p:grpSp>
          <p:nvGrpSpPr>
            <p:cNvPr id="149" name="Group 148"/>
            <p:cNvGrpSpPr/>
            <p:nvPr/>
          </p:nvGrpSpPr>
          <p:grpSpPr>
            <a:xfrm>
              <a:off x="3615000" y="5309586"/>
              <a:ext cx="1204218" cy="1324710"/>
              <a:chOff x="3615000" y="5309586"/>
              <a:chExt cx="1204218" cy="1324710"/>
            </a:xfrm>
          </p:grpSpPr>
          <p:pic>
            <p:nvPicPr>
              <p:cNvPr id="111" name="Picture 110"/>
              <p:cNvPicPr>
                <a:picLocks noChangeAspect="1"/>
              </p:cNvPicPr>
              <p:nvPr/>
            </p:nvPicPr>
            <p:blipFill>
              <a:blip r:embed="rId7"/>
              <a:stretch>
                <a:fillRect/>
              </a:stretch>
            </p:blipFill>
            <p:spPr>
              <a:xfrm>
                <a:off x="3615000" y="5309586"/>
                <a:ext cx="1204218" cy="1014423"/>
              </a:xfrm>
              <a:prstGeom prst="rect">
                <a:avLst/>
              </a:prstGeom>
            </p:spPr>
          </p:pic>
          <p:sp>
            <p:nvSpPr>
              <p:cNvPr id="112" name="TextBox 111"/>
              <p:cNvSpPr txBox="1"/>
              <p:nvPr/>
            </p:nvSpPr>
            <p:spPr>
              <a:xfrm>
                <a:off x="3797763" y="6264964"/>
                <a:ext cx="838691" cy="369332"/>
              </a:xfrm>
              <a:prstGeom prst="rect">
                <a:avLst/>
              </a:prstGeom>
              <a:noFill/>
            </p:spPr>
            <p:txBody>
              <a:bodyPr wrap="none" rtlCol="0">
                <a:spAutoFit/>
              </a:bodyPr>
              <a:lstStyle/>
              <a:p>
                <a:pPr defTabSz="685800"/>
                <a:r>
                  <a:rPr lang="en-GB" b="1" dirty="0">
                    <a:solidFill>
                      <a:prstClr val="black"/>
                    </a:solidFill>
                    <a:latin typeface="Arial" panose="020B0604020202020204"/>
                  </a:rPr>
                  <a:t>WWW</a:t>
                </a:r>
              </a:p>
            </p:txBody>
          </p:sp>
        </p:grpSp>
      </p:grpSp>
      <p:grpSp>
        <p:nvGrpSpPr>
          <p:cNvPr id="143" name="Group 142"/>
          <p:cNvGrpSpPr/>
          <p:nvPr/>
        </p:nvGrpSpPr>
        <p:grpSpPr>
          <a:xfrm>
            <a:off x="4926117" y="1721190"/>
            <a:ext cx="1162050" cy="1647825"/>
            <a:chOff x="4944779" y="1721190"/>
            <a:chExt cx="1162050" cy="1647825"/>
          </a:xfrm>
        </p:grpSpPr>
        <p:pic>
          <p:nvPicPr>
            <p:cNvPr id="141" name="Picture 140"/>
            <p:cNvPicPr>
              <a:picLocks noChangeAspect="1"/>
            </p:cNvPicPr>
            <p:nvPr/>
          </p:nvPicPr>
          <p:blipFill>
            <a:blip r:embed="rId8"/>
            <a:stretch>
              <a:fillRect/>
            </a:stretch>
          </p:blipFill>
          <p:spPr>
            <a:xfrm>
              <a:off x="4944779" y="1721190"/>
              <a:ext cx="1162050" cy="1647825"/>
            </a:xfrm>
            <a:prstGeom prst="rect">
              <a:avLst/>
            </a:prstGeom>
          </p:spPr>
        </p:pic>
        <p:sp>
          <p:nvSpPr>
            <p:cNvPr id="113" name="TextBox 112"/>
            <p:cNvSpPr txBox="1"/>
            <p:nvPr/>
          </p:nvSpPr>
          <p:spPr>
            <a:xfrm>
              <a:off x="5190369" y="1735606"/>
              <a:ext cx="760951" cy="430887"/>
            </a:xfrm>
            <a:prstGeom prst="rect">
              <a:avLst/>
            </a:prstGeom>
            <a:solidFill>
              <a:schemeClr val="tx1"/>
            </a:solidFill>
          </p:spPr>
          <p:txBody>
            <a:bodyPr wrap="square" lIns="0" tIns="0" rIns="0" bIns="0" rtlCol="0">
              <a:spAutoFit/>
            </a:bodyPr>
            <a:lstStyle/>
            <a:p>
              <a:pPr defTabSz="685800"/>
              <a:r>
                <a:rPr lang="en-GB" sz="2800" b="1" dirty="0">
                  <a:solidFill>
                    <a:schemeClr val="bg1"/>
                  </a:solidFill>
                  <a:latin typeface="Arial" panose="020B0604020202020204"/>
                </a:rPr>
                <a:t>NRL</a:t>
              </a:r>
            </a:p>
          </p:txBody>
        </p:sp>
      </p:grpSp>
      <p:grpSp>
        <p:nvGrpSpPr>
          <p:cNvPr id="21" name="Group 20">
            <a:extLst>
              <a:ext uri="{FF2B5EF4-FFF2-40B4-BE49-F238E27FC236}">
                <a16:creationId xmlns:a16="http://schemas.microsoft.com/office/drawing/2014/main" id="{E8771BAB-1592-4A4E-B742-61A9AA03876F}"/>
              </a:ext>
            </a:extLst>
          </p:cNvPr>
          <p:cNvGrpSpPr/>
          <p:nvPr/>
        </p:nvGrpSpPr>
        <p:grpSpPr>
          <a:xfrm>
            <a:off x="2677386" y="3961898"/>
            <a:ext cx="6237173" cy="1222067"/>
            <a:chOff x="2677386" y="3961898"/>
            <a:chExt cx="6237173" cy="1222067"/>
          </a:xfrm>
        </p:grpSpPr>
        <p:cxnSp>
          <p:nvCxnSpPr>
            <p:cNvPr id="57" name="Straight Arrow Connector 56">
              <a:extLst>
                <a:ext uri="{FF2B5EF4-FFF2-40B4-BE49-F238E27FC236}">
                  <a16:creationId xmlns:a16="http://schemas.microsoft.com/office/drawing/2014/main" id="{672D59FD-0392-4428-BF49-86F8D14EA58C}"/>
                </a:ext>
              </a:extLst>
            </p:cNvPr>
            <p:cNvCxnSpPr/>
            <p:nvPr/>
          </p:nvCxnSpPr>
          <p:spPr>
            <a:xfrm flipH="1">
              <a:off x="6046386" y="4793556"/>
              <a:ext cx="2803200" cy="0"/>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411F3E6-0C35-4E6B-AD1D-26C13B6209E5}"/>
                </a:ext>
              </a:extLst>
            </p:cNvPr>
            <p:cNvCxnSpPr/>
            <p:nvPr/>
          </p:nvCxnSpPr>
          <p:spPr>
            <a:xfrm>
              <a:off x="2677386" y="4794716"/>
              <a:ext cx="2246254" cy="0"/>
            </a:xfrm>
            <a:prstGeom prst="line">
              <a:avLst/>
            </a:prstGeom>
            <a:ln w="254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0CA0A5B-6B67-4321-8BB0-B35B94CD2BA4}"/>
                </a:ext>
              </a:extLst>
            </p:cNvPr>
            <p:cNvCxnSpPr/>
            <p:nvPr/>
          </p:nvCxnSpPr>
          <p:spPr>
            <a:xfrm flipV="1">
              <a:off x="2677386" y="3961898"/>
              <a:ext cx="0" cy="832818"/>
            </a:xfrm>
            <a:prstGeom prst="straightConnector1">
              <a:avLst/>
            </a:prstGeom>
            <a:ln w="254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36312D0-9C81-4CB1-9BBB-9D5FBC561AE8}"/>
                </a:ext>
              </a:extLst>
            </p:cNvPr>
            <p:cNvSpPr txBox="1"/>
            <p:nvPr/>
          </p:nvSpPr>
          <p:spPr>
            <a:xfrm>
              <a:off x="3219500" y="4814633"/>
              <a:ext cx="1595309" cy="369332"/>
            </a:xfrm>
            <a:prstGeom prst="rect">
              <a:avLst/>
            </a:prstGeom>
            <a:noFill/>
          </p:spPr>
          <p:txBody>
            <a:bodyPr wrap="none" rtlCol="0">
              <a:spAutoFit/>
            </a:bodyPr>
            <a:lstStyle/>
            <a:p>
              <a:pPr defTabSz="685800"/>
              <a:r>
                <a:rPr lang="en-GB" dirty="0">
                  <a:solidFill>
                    <a:prstClr val="black"/>
                  </a:solidFill>
                  <a:latin typeface="Arial" panose="020B0604020202020204"/>
                </a:rPr>
                <a:t>Return record</a:t>
              </a:r>
            </a:p>
          </p:txBody>
        </p:sp>
        <p:cxnSp>
          <p:nvCxnSpPr>
            <p:cNvPr id="58" name="Straight Connector 57">
              <a:extLst>
                <a:ext uri="{FF2B5EF4-FFF2-40B4-BE49-F238E27FC236}">
                  <a16:creationId xmlns:a16="http://schemas.microsoft.com/office/drawing/2014/main" id="{6A9DEE59-5A27-430A-A790-3D772C588A5C}"/>
                </a:ext>
              </a:extLst>
            </p:cNvPr>
            <p:cNvCxnSpPr/>
            <p:nvPr/>
          </p:nvCxnSpPr>
          <p:spPr>
            <a:xfrm>
              <a:off x="8844113" y="4003809"/>
              <a:ext cx="0" cy="789748"/>
            </a:xfrm>
            <a:prstGeom prst="line">
              <a:avLst/>
            </a:prstGeom>
            <a:ln w="254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C506B55-C250-42F3-8200-A9282F7EEC2F}"/>
                </a:ext>
              </a:extLst>
            </p:cNvPr>
            <p:cNvSpPr txBox="1"/>
            <p:nvPr/>
          </p:nvSpPr>
          <p:spPr>
            <a:xfrm>
              <a:off x="6177912" y="4774459"/>
              <a:ext cx="2736647" cy="369332"/>
            </a:xfrm>
            <a:prstGeom prst="rect">
              <a:avLst/>
            </a:prstGeom>
            <a:noFill/>
          </p:spPr>
          <p:txBody>
            <a:bodyPr wrap="none" rtlCol="0">
              <a:spAutoFit/>
            </a:bodyPr>
            <a:lstStyle/>
            <a:p>
              <a:pPr defTabSz="685800"/>
              <a:r>
                <a:rPr lang="en-GB" dirty="0">
                  <a:solidFill>
                    <a:prstClr val="black"/>
                  </a:solidFill>
                  <a:latin typeface="Arial" panose="020B0604020202020204"/>
                </a:rPr>
                <a:t>Retrieve and view record</a:t>
              </a:r>
            </a:p>
          </p:txBody>
        </p:sp>
        <p:sp>
          <p:nvSpPr>
            <p:cNvPr id="62" name="Oval 61">
              <a:extLst>
                <a:ext uri="{FF2B5EF4-FFF2-40B4-BE49-F238E27FC236}">
                  <a16:creationId xmlns:a16="http://schemas.microsoft.com/office/drawing/2014/main" id="{F773EF4A-0A6C-4E04-B605-9FC059730011}"/>
                </a:ext>
              </a:extLst>
            </p:cNvPr>
            <p:cNvSpPr/>
            <p:nvPr/>
          </p:nvSpPr>
          <p:spPr>
            <a:xfrm>
              <a:off x="2879491" y="461629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a:t>
              </a:r>
            </a:p>
          </p:txBody>
        </p:sp>
      </p:grpSp>
      <p:grpSp>
        <p:nvGrpSpPr>
          <p:cNvPr id="20" name="Group 19">
            <a:extLst>
              <a:ext uri="{FF2B5EF4-FFF2-40B4-BE49-F238E27FC236}">
                <a16:creationId xmlns:a16="http://schemas.microsoft.com/office/drawing/2014/main" id="{817E8859-32C9-4846-B8F3-8E9484CB4A91}"/>
              </a:ext>
            </a:extLst>
          </p:cNvPr>
          <p:cNvGrpSpPr/>
          <p:nvPr/>
        </p:nvGrpSpPr>
        <p:grpSpPr>
          <a:xfrm>
            <a:off x="2856864" y="3790399"/>
            <a:ext cx="5797448" cy="1573736"/>
            <a:chOff x="2856864" y="3790399"/>
            <a:chExt cx="5797448" cy="1573736"/>
          </a:xfrm>
        </p:grpSpPr>
        <p:cxnSp>
          <p:nvCxnSpPr>
            <p:cNvPr id="49" name="Straight Arrow Connector 48">
              <a:extLst>
                <a:ext uri="{FF2B5EF4-FFF2-40B4-BE49-F238E27FC236}">
                  <a16:creationId xmlns:a16="http://schemas.microsoft.com/office/drawing/2014/main" id="{4557EEA4-B19D-401A-823A-2A267429FA22}"/>
                </a:ext>
              </a:extLst>
            </p:cNvPr>
            <p:cNvCxnSpPr/>
            <p:nvPr/>
          </p:nvCxnSpPr>
          <p:spPr>
            <a:xfrm flipH="1">
              <a:off x="6071739" y="4482586"/>
              <a:ext cx="2582573"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C545D-0960-4907-B318-42468DC28C25}"/>
                </a:ext>
              </a:extLst>
            </p:cNvPr>
            <p:cNvCxnSpPr/>
            <p:nvPr/>
          </p:nvCxnSpPr>
          <p:spPr>
            <a:xfrm flipV="1">
              <a:off x="2856864" y="3961900"/>
              <a:ext cx="9335" cy="52405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7ABF083-DAA9-456A-BC7C-D81DCEF19B38}"/>
                </a:ext>
              </a:extLst>
            </p:cNvPr>
            <p:cNvCxnSpPr/>
            <p:nvPr/>
          </p:nvCxnSpPr>
          <p:spPr>
            <a:xfrm>
              <a:off x="2866199" y="4480146"/>
              <a:ext cx="206978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AB9FED5-C411-4140-8CF0-AC4453A3F35A}"/>
                </a:ext>
              </a:extLst>
            </p:cNvPr>
            <p:cNvCxnSpPr/>
            <p:nvPr/>
          </p:nvCxnSpPr>
          <p:spPr>
            <a:xfrm flipH="1">
              <a:off x="8649761" y="4026478"/>
              <a:ext cx="2" cy="450783"/>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AFFD5E4-3A49-4B84-9B27-B4F787BE2331}"/>
                </a:ext>
              </a:extLst>
            </p:cNvPr>
            <p:cNvSpPr txBox="1"/>
            <p:nvPr/>
          </p:nvSpPr>
          <p:spPr>
            <a:xfrm>
              <a:off x="6487015" y="3971731"/>
              <a:ext cx="1762021" cy="369332"/>
            </a:xfrm>
            <a:prstGeom prst="rect">
              <a:avLst/>
            </a:prstGeom>
            <a:noFill/>
          </p:spPr>
          <p:txBody>
            <a:bodyPr wrap="none" rtlCol="0">
              <a:spAutoFit/>
            </a:bodyPr>
            <a:lstStyle/>
            <a:p>
              <a:pPr defTabSz="685800"/>
              <a:r>
                <a:rPr lang="en-GB" dirty="0">
                  <a:solidFill>
                    <a:prstClr val="black"/>
                  </a:solidFill>
                  <a:latin typeface="Arial" panose="020B0604020202020204"/>
                </a:rPr>
                <a:t>Request record</a:t>
              </a:r>
            </a:p>
          </p:txBody>
        </p:sp>
        <p:sp>
          <p:nvSpPr>
            <p:cNvPr id="59" name="Oval 58">
              <a:extLst>
                <a:ext uri="{FF2B5EF4-FFF2-40B4-BE49-F238E27FC236}">
                  <a16:creationId xmlns:a16="http://schemas.microsoft.com/office/drawing/2014/main" id="{57A64E25-33CA-4BC0-B47F-6CC69DA7902D}"/>
                </a:ext>
              </a:extLst>
            </p:cNvPr>
            <p:cNvSpPr/>
            <p:nvPr/>
          </p:nvSpPr>
          <p:spPr>
            <a:xfrm>
              <a:off x="7899547" y="4301285"/>
              <a:ext cx="371646" cy="369332"/>
            </a:xfrm>
            <a:prstGeom prst="ellipse">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
          <p:nvSpPr>
            <p:cNvPr id="76" name="TextBox 75">
              <a:extLst>
                <a:ext uri="{FF2B5EF4-FFF2-40B4-BE49-F238E27FC236}">
                  <a16:creationId xmlns:a16="http://schemas.microsoft.com/office/drawing/2014/main" id="{A575EF50-61D4-4ED1-83CD-B4ED7DF02BC2}"/>
                </a:ext>
              </a:extLst>
            </p:cNvPr>
            <p:cNvSpPr txBox="1"/>
            <p:nvPr/>
          </p:nvSpPr>
          <p:spPr>
            <a:xfrm>
              <a:off x="3167791" y="3976976"/>
              <a:ext cx="1762021" cy="369332"/>
            </a:xfrm>
            <a:prstGeom prst="rect">
              <a:avLst/>
            </a:prstGeom>
            <a:noFill/>
          </p:spPr>
          <p:txBody>
            <a:bodyPr wrap="none" rtlCol="0">
              <a:spAutoFit/>
            </a:bodyPr>
            <a:lstStyle/>
            <a:p>
              <a:pPr defTabSz="685800"/>
              <a:r>
                <a:rPr lang="en-GB" dirty="0">
                  <a:solidFill>
                    <a:prstClr val="black"/>
                  </a:solidFill>
                  <a:latin typeface="Arial" panose="020B0604020202020204"/>
                </a:rPr>
                <a:t>Request record</a:t>
              </a:r>
            </a:p>
          </p:txBody>
        </p:sp>
        <p:grpSp>
          <p:nvGrpSpPr>
            <p:cNvPr id="80" name="Group 79">
              <a:extLst>
                <a:ext uri="{FF2B5EF4-FFF2-40B4-BE49-F238E27FC236}">
                  <a16:creationId xmlns:a16="http://schemas.microsoft.com/office/drawing/2014/main" id="{88DFB2EB-F239-4CF9-824B-BCA5B1134C82}"/>
                </a:ext>
              </a:extLst>
            </p:cNvPr>
            <p:cNvGrpSpPr/>
            <p:nvPr/>
          </p:nvGrpSpPr>
          <p:grpSpPr>
            <a:xfrm>
              <a:off x="4994286" y="3790399"/>
              <a:ext cx="1015836" cy="1573736"/>
              <a:chOff x="4994286" y="3790399"/>
              <a:chExt cx="1015836" cy="1573736"/>
            </a:xfrm>
          </p:grpSpPr>
          <p:pic>
            <p:nvPicPr>
              <p:cNvPr id="81" name="Picture 80">
                <a:extLst>
                  <a:ext uri="{FF2B5EF4-FFF2-40B4-BE49-F238E27FC236}">
                    <a16:creationId xmlns:a16="http://schemas.microsoft.com/office/drawing/2014/main" id="{FDED635C-C04B-4C20-9F00-FEBE2202BC28}"/>
                  </a:ext>
                </a:extLst>
              </p:cNvPr>
              <p:cNvPicPr>
                <a:picLocks noChangeAspect="1"/>
              </p:cNvPicPr>
              <p:nvPr/>
            </p:nvPicPr>
            <p:blipFill>
              <a:blip r:embed="rId9"/>
              <a:stretch>
                <a:fillRect/>
              </a:stretch>
            </p:blipFill>
            <p:spPr>
              <a:xfrm>
                <a:off x="4994286" y="3790399"/>
                <a:ext cx="1015836" cy="1573736"/>
              </a:xfrm>
              <a:prstGeom prst="rect">
                <a:avLst/>
              </a:prstGeom>
            </p:spPr>
          </p:pic>
          <p:sp>
            <p:nvSpPr>
              <p:cNvPr id="82" name="TextBox 81">
                <a:extLst>
                  <a:ext uri="{FF2B5EF4-FFF2-40B4-BE49-F238E27FC236}">
                    <a16:creationId xmlns:a16="http://schemas.microsoft.com/office/drawing/2014/main" id="{E170656E-5915-4FCE-A24B-ED6D826AB583}"/>
                  </a:ext>
                </a:extLst>
              </p:cNvPr>
              <p:cNvSpPr txBox="1"/>
              <p:nvPr/>
            </p:nvSpPr>
            <p:spPr>
              <a:xfrm>
                <a:off x="5043920" y="4188404"/>
                <a:ext cx="925871" cy="738664"/>
              </a:xfrm>
              <a:prstGeom prst="rect">
                <a:avLst/>
              </a:prstGeom>
              <a:solidFill>
                <a:schemeClr val="tx1"/>
              </a:solidFill>
            </p:spPr>
            <p:txBody>
              <a:bodyPr wrap="square" lIns="0" tIns="0" rIns="0" bIns="0" rtlCol="0">
                <a:spAutoFit/>
              </a:bodyPr>
              <a:lstStyle/>
              <a:p>
                <a:pPr algn="ctr" defTabSz="685800"/>
                <a:r>
                  <a:rPr lang="en-GB" sz="1600" b="1" dirty="0">
                    <a:solidFill>
                      <a:schemeClr val="bg1"/>
                    </a:solidFill>
                    <a:latin typeface="Arial" panose="020B0604020202020204"/>
                  </a:rPr>
                  <a:t>SPINE</a:t>
                </a:r>
              </a:p>
              <a:p>
                <a:pPr algn="ctr" defTabSz="685800"/>
                <a:r>
                  <a:rPr lang="en-GB" sz="1600" b="1" dirty="0">
                    <a:solidFill>
                      <a:schemeClr val="bg1"/>
                    </a:solidFill>
                    <a:latin typeface="Arial" panose="020B0604020202020204"/>
                  </a:rPr>
                  <a:t>SECURE</a:t>
                </a:r>
              </a:p>
              <a:p>
                <a:pPr algn="ctr" defTabSz="685800"/>
                <a:r>
                  <a:rPr lang="en-GB" sz="1600" b="1" dirty="0">
                    <a:solidFill>
                      <a:schemeClr val="bg1"/>
                    </a:solidFill>
                    <a:latin typeface="Arial" panose="020B0604020202020204"/>
                  </a:rPr>
                  <a:t>PROXY</a:t>
                </a:r>
              </a:p>
            </p:txBody>
          </p:sp>
        </p:grpSp>
      </p:grpSp>
      <p:grpSp>
        <p:nvGrpSpPr>
          <p:cNvPr id="15" name="Group 14">
            <a:extLst>
              <a:ext uri="{FF2B5EF4-FFF2-40B4-BE49-F238E27FC236}">
                <a16:creationId xmlns:a16="http://schemas.microsoft.com/office/drawing/2014/main" id="{EAB4D8B6-51A3-4192-B5A0-E964453DDA12}"/>
              </a:ext>
            </a:extLst>
          </p:cNvPr>
          <p:cNvGrpSpPr/>
          <p:nvPr/>
        </p:nvGrpSpPr>
        <p:grpSpPr>
          <a:xfrm>
            <a:off x="9080743" y="1437953"/>
            <a:ext cx="2854273" cy="4229976"/>
            <a:chOff x="9080743" y="1437953"/>
            <a:chExt cx="2854273" cy="4229976"/>
          </a:xfrm>
        </p:grpSpPr>
        <p:pic>
          <p:nvPicPr>
            <p:cNvPr id="85" name="Picture 84" descr="A close up of a logo&#10;&#10;Description automatically generated">
              <a:extLst>
                <a:ext uri="{FF2B5EF4-FFF2-40B4-BE49-F238E27FC236}">
                  <a16:creationId xmlns:a16="http://schemas.microsoft.com/office/drawing/2014/main" id="{193BC804-0B38-400C-88E8-2AF28A797870}"/>
                </a:ext>
              </a:extLst>
            </p:cNvPr>
            <p:cNvPicPr>
              <a:picLocks noChangeAspect="1"/>
            </p:cNvPicPr>
            <p:nvPr/>
          </p:nvPicPr>
          <p:blipFill>
            <a:blip r:embed="rId10" cstate="print"/>
            <a:stretch>
              <a:fillRect/>
            </a:stretch>
          </p:blipFill>
          <p:spPr>
            <a:xfrm>
              <a:off x="9080743" y="1437953"/>
              <a:ext cx="1329233" cy="1162050"/>
            </a:xfrm>
            <a:prstGeom prst="rect">
              <a:avLst/>
            </a:prstGeom>
          </p:spPr>
        </p:pic>
        <p:sp>
          <p:nvSpPr>
            <p:cNvPr id="86" name="TextBox 85">
              <a:extLst>
                <a:ext uri="{FF2B5EF4-FFF2-40B4-BE49-F238E27FC236}">
                  <a16:creationId xmlns:a16="http://schemas.microsoft.com/office/drawing/2014/main" id="{6AA81883-E9B9-4575-90E9-8333B7FE1105}"/>
                </a:ext>
              </a:extLst>
            </p:cNvPr>
            <p:cNvSpPr txBox="1"/>
            <p:nvPr/>
          </p:nvSpPr>
          <p:spPr>
            <a:xfrm>
              <a:off x="9442860" y="2528608"/>
              <a:ext cx="2492156" cy="3139321"/>
            </a:xfrm>
            <a:prstGeom prst="rect">
              <a:avLst/>
            </a:prstGeom>
            <a:noFill/>
          </p:spPr>
          <p:txBody>
            <a:bodyPr wrap="square" rtlCol="0">
              <a:spAutoFit/>
            </a:bodyPr>
            <a:lstStyle/>
            <a:p>
              <a:pPr defTabSz="685800"/>
              <a:r>
                <a:rPr lang="en-GB" dirty="0">
                  <a:solidFill>
                    <a:srgbClr val="00B050"/>
                  </a:solidFill>
                  <a:latin typeface="Arial" panose="020B0604020202020204"/>
                </a:rPr>
                <a:t>Retrieved record can be viewed by:</a:t>
              </a:r>
            </a:p>
            <a:p>
              <a:pPr defTabSz="685800"/>
              <a:endParaRPr lang="en-GB" dirty="0">
                <a:solidFill>
                  <a:srgbClr val="00B050"/>
                </a:solidFill>
                <a:latin typeface="Arial" panose="020B0604020202020204"/>
              </a:endParaRPr>
            </a:p>
            <a:p>
              <a:pPr marL="342900" indent="-342900" defTabSz="685800">
                <a:buAutoNum type="arabicPeriod"/>
              </a:pPr>
              <a:r>
                <a:rPr lang="en-GB" dirty="0">
                  <a:solidFill>
                    <a:srgbClr val="00B050"/>
                  </a:solidFill>
                  <a:latin typeface="Arial" panose="020B0604020202020204"/>
                </a:rPr>
                <a:t>Desktop SCRa</a:t>
              </a:r>
            </a:p>
            <a:p>
              <a:pPr marL="342900" indent="-342900" defTabSz="685800">
                <a:buAutoNum type="arabicPeriod"/>
              </a:pPr>
              <a:endParaRPr lang="en-GB" dirty="0">
                <a:solidFill>
                  <a:srgbClr val="00B050"/>
                </a:solidFill>
                <a:latin typeface="Arial" panose="020B0604020202020204"/>
              </a:endParaRPr>
            </a:p>
            <a:p>
              <a:pPr marL="342900" indent="-342900" defTabSz="685800">
                <a:buAutoNum type="arabicPeriod"/>
              </a:pPr>
              <a:r>
                <a:rPr lang="en-GB" dirty="0">
                  <a:solidFill>
                    <a:srgbClr val="00B050"/>
                  </a:solidFill>
                  <a:latin typeface="Arial" panose="020B0604020202020204"/>
                </a:rPr>
                <a:t>Mobile SCRa</a:t>
              </a:r>
            </a:p>
            <a:p>
              <a:pPr marL="342900" indent="-342900" defTabSz="685800">
                <a:buAutoNum type="arabicPeriod"/>
              </a:pPr>
              <a:endParaRPr lang="en-GB" dirty="0">
                <a:solidFill>
                  <a:srgbClr val="00B050"/>
                </a:solidFill>
                <a:latin typeface="Arial" panose="020B0604020202020204"/>
              </a:endParaRPr>
            </a:p>
            <a:p>
              <a:pPr marL="342900" indent="-342900" defTabSz="685800">
                <a:buFontTx/>
                <a:buAutoNum type="arabicPeriod"/>
              </a:pPr>
              <a:r>
                <a:rPr lang="en-GB" dirty="0">
                  <a:solidFill>
                    <a:srgbClr val="00B050"/>
                  </a:solidFill>
                </a:rPr>
                <a:t>Directly integrated consumer application.</a:t>
              </a:r>
            </a:p>
            <a:p>
              <a:pPr marL="342900" indent="-342900" defTabSz="685800">
                <a:buAutoNum type="arabicPeriod"/>
              </a:pPr>
              <a:endParaRPr lang="en-GB" dirty="0">
                <a:solidFill>
                  <a:srgbClr val="00B050"/>
                </a:solidFill>
                <a:latin typeface="Arial" panose="020B0604020202020204"/>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Service Features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15</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242926355"/>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16</a:t>
            </a:fld>
            <a:endParaRPr lang="en-GB"/>
          </a:p>
        </p:txBody>
      </p:sp>
      <p:sp>
        <p:nvSpPr>
          <p:cNvPr id="7" name="Text Placeholder 6"/>
          <p:cNvSpPr>
            <a:spLocks noGrp="1"/>
          </p:cNvSpPr>
          <p:nvPr>
            <p:ph type="body" sz="quarter" idx="14"/>
          </p:nvPr>
        </p:nvSpPr>
        <p:spPr>
          <a:xfrm>
            <a:off x="0" y="0"/>
            <a:ext cx="5323438" cy="2489703"/>
          </a:xfrm>
        </p:spPr>
        <p:txBody>
          <a:bodyPr>
            <a:normAutofit/>
          </a:bodyPr>
          <a:lstStyle/>
          <a:p>
            <a:pPr algn="ctr"/>
            <a:r>
              <a:rPr lang="en-GB" sz="4000" b="1" dirty="0"/>
              <a:t>Usage Statistics and National Coverage</a:t>
            </a:r>
          </a:p>
        </p:txBody>
      </p:sp>
    </p:spTree>
    <p:extLst>
      <p:ext uri="{BB962C8B-B14F-4D97-AF65-F5344CB8AC3E}">
        <p14:creationId xmlns:p14="http://schemas.microsoft.com/office/powerpoint/2010/main" val="15486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NRL Coverage and Usage</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17</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4091937455"/>
              </p:ext>
            </p:extLst>
          </p:nvPr>
        </p:nvGraphicFramePr>
        <p:xfrm>
          <a:off x="960000" y="1440000"/>
          <a:ext cx="10272000" cy="486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789" y="154800"/>
            <a:ext cx="12030974" cy="865187"/>
          </a:xfrm>
        </p:spPr>
        <p:txBody>
          <a:bodyPr>
            <a:noAutofit/>
          </a:bodyPr>
          <a:lstStyle/>
          <a:p>
            <a:r>
              <a:rPr lang="en-GB" sz="2800"/>
              <a:t>NRL Stakeholders – Connected, In-progress (onboarding) and engaged</a:t>
            </a:r>
          </a:p>
        </p:txBody>
      </p:sp>
      <p:sp>
        <p:nvSpPr>
          <p:cNvPr id="4" name="Slide Number Placeholder 3"/>
          <p:cNvSpPr>
            <a:spLocks noGrp="1"/>
          </p:cNvSpPr>
          <p:nvPr>
            <p:ph type="sldNum" sz="quarter" idx="12"/>
          </p:nvPr>
        </p:nvSpPr>
        <p:spPr/>
        <p:txBody>
          <a:bodyPr/>
          <a:lstStyle/>
          <a:p>
            <a:pPr defTabSz="914400"/>
            <a:fld id="{E6607247-EB78-480B-A962-35111A450531}" type="slidenum">
              <a:rPr lang="en-GB">
                <a:solidFill>
                  <a:srgbClr val="005EB8"/>
                </a:solidFill>
                <a:latin typeface="Arial" panose="020B0604020202020204"/>
              </a:rPr>
              <a:t>18</a:t>
            </a:fld>
            <a:endParaRPr lang="en-GB">
              <a:solidFill>
                <a:srgbClr val="005EB8"/>
              </a:solidFill>
              <a:latin typeface="Arial" panose="020B0604020202020204"/>
            </a:endParaRPr>
          </a:p>
        </p:txBody>
      </p:sp>
      <p:pic>
        <p:nvPicPr>
          <p:cNvPr id="9" name="Picture 8"/>
          <p:cNvPicPr>
            <a:picLocks noChangeAspect="1"/>
          </p:cNvPicPr>
          <p:nvPr/>
        </p:nvPicPr>
        <p:blipFill rotWithShape="1">
          <a:blip r:embed="rId3" cstate="print"/>
          <a:srcRect t="5773" b="1"/>
          <a:stretch>
            <a:fillRect/>
          </a:stretch>
        </p:blipFill>
        <p:spPr>
          <a:xfrm>
            <a:off x="1297912" y="612342"/>
            <a:ext cx="9065288" cy="61046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19</a:t>
            </a:fld>
            <a:endParaRPr lang="en-GB"/>
          </a:p>
        </p:txBody>
      </p:sp>
      <p:sp>
        <p:nvSpPr>
          <p:cNvPr id="3" name="Content Placeholder 2"/>
          <p:cNvSpPr>
            <a:spLocks noGrp="1"/>
          </p:cNvSpPr>
          <p:nvPr>
            <p:ph type="body" sz="quarter" idx="14"/>
          </p:nvPr>
        </p:nvSpPr>
        <p:spPr>
          <a:xfrm>
            <a:off x="0" y="0"/>
            <a:ext cx="5496560" cy="2296160"/>
          </a:xfrm>
        </p:spPr>
        <p:txBody>
          <a:bodyPr>
            <a:normAutofit/>
          </a:bodyPr>
          <a:lstStyle/>
          <a:p>
            <a:pPr algn="ctr"/>
            <a:r>
              <a:rPr lang="en-GB" sz="4400" b="1" dirty="0"/>
              <a:t>IG Overview</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defTabSz="1219200"/>
            <a:fld id="{BC50C32F-81DF-4782-856C-57F9C4C68F72}" type="slidenum">
              <a:rPr lang="en-GB">
                <a:solidFill>
                  <a:srgbClr val="424D58"/>
                </a:solidFill>
                <a:latin typeface="Arial" panose="020B0604020202020204"/>
              </a:rPr>
              <a:t>2</a:t>
            </a:fld>
            <a:endParaRPr lang="en-GB">
              <a:solidFill>
                <a:srgbClr val="424D58"/>
              </a:solidFill>
              <a:latin typeface="Arial" panose="020B0604020202020204"/>
            </a:endParaRPr>
          </a:p>
        </p:txBody>
      </p:sp>
      <p:sp>
        <p:nvSpPr>
          <p:cNvPr id="5" name="Title 2"/>
          <p:cNvSpPr>
            <a:spLocks noGrp="1"/>
          </p:cNvSpPr>
          <p:nvPr>
            <p:ph type="title"/>
          </p:nvPr>
        </p:nvSpPr>
        <p:spPr>
          <a:xfrm>
            <a:off x="960000" y="480000"/>
            <a:ext cx="10176000" cy="706091"/>
          </a:xfrm>
        </p:spPr>
        <p:txBody>
          <a:bodyPr>
            <a:normAutofit/>
          </a:bodyPr>
          <a:lstStyle/>
          <a:p>
            <a:r>
              <a:rPr lang="en-GB"/>
              <a:t>Agenda</a:t>
            </a:r>
          </a:p>
        </p:txBody>
      </p:sp>
      <p:sp>
        <p:nvSpPr>
          <p:cNvPr id="6" name="Text Placeholder 4"/>
          <p:cNvSpPr>
            <a:spLocks noGrp="1"/>
          </p:cNvSpPr>
          <p:nvPr>
            <p:ph idx="1"/>
          </p:nvPr>
        </p:nvSpPr>
        <p:spPr>
          <a:xfrm>
            <a:off x="960000" y="1440000"/>
            <a:ext cx="10272000" cy="4581288"/>
          </a:xfrm>
        </p:spPr>
        <p:txBody>
          <a:bodyPr vert="horz" lIns="0" tIns="0" rIns="0" bIns="0" rtlCol="0" anchor="t">
            <a:normAutofit lnSpcReduction="10000"/>
          </a:bodyPr>
          <a:lstStyle/>
          <a:p>
            <a:pPr marL="514350" indent="-514350">
              <a:buFont typeface="+mj-lt"/>
              <a:buAutoNum type="arabicPeriod"/>
            </a:pPr>
            <a:r>
              <a:rPr lang="en-GB" sz="3200" dirty="0"/>
              <a:t>Introductions</a:t>
            </a:r>
          </a:p>
          <a:p>
            <a:pPr marL="514350" indent="-514350">
              <a:buFont typeface="+mj-lt"/>
              <a:buAutoNum type="arabicPeriod"/>
            </a:pPr>
            <a:r>
              <a:rPr lang="en-GB" sz="3200" dirty="0"/>
              <a:t>What does it do?</a:t>
            </a:r>
          </a:p>
          <a:p>
            <a:pPr marL="514350" indent="-514350">
              <a:buFont typeface="+mj-lt"/>
              <a:buAutoNum type="arabicPeriod"/>
            </a:pPr>
            <a:r>
              <a:rPr lang="en-GB" sz="3200" dirty="0">
                <a:cs typeface="Arial" panose="020B0604020202020204"/>
              </a:rPr>
              <a:t>How does it work?</a:t>
            </a:r>
          </a:p>
          <a:p>
            <a:pPr marL="514350" indent="-514350">
              <a:buFont typeface="+mj-lt"/>
              <a:buAutoNum type="arabicPeriod"/>
            </a:pPr>
            <a:r>
              <a:rPr lang="en-GB" sz="3200" dirty="0">
                <a:cs typeface="Arial" panose="020B0604020202020204"/>
              </a:rPr>
              <a:t>Usage Statistics and National Coverage</a:t>
            </a:r>
          </a:p>
          <a:p>
            <a:pPr marL="514350" indent="-514350">
              <a:buFont typeface="+mj-lt"/>
              <a:buAutoNum type="arabicPeriod"/>
            </a:pPr>
            <a:r>
              <a:rPr lang="en-GB" sz="3200" dirty="0">
                <a:cs typeface="Arial" panose="020B0604020202020204"/>
              </a:rPr>
              <a:t>IG Overview</a:t>
            </a:r>
          </a:p>
          <a:p>
            <a:pPr marL="514350" indent="-514350">
              <a:buFont typeface="+mj-lt"/>
              <a:buAutoNum type="arabicPeriod"/>
            </a:pPr>
            <a:r>
              <a:rPr lang="en-GB" sz="3200" dirty="0">
                <a:cs typeface="Arial" panose="020B0604020202020204"/>
              </a:rPr>
              <a:t>What Next?</a:t>
            </a:r>
          </a:p>
          <a:p>
            <a:pPr marL="514350" indent="-514350">
              <a:buFont typeface="+mj-lt"/>
              <a:buAutoNum type="arabicPeriod"/>
            </a:pPr>
            <a:r>
              <a:rPr lang="en-GB" sz="3200" dirty="0">
                <a:cs typeface="Arial" panose="020B0604020202020204"/>
              </a:rPr>
              <a:t>Prerequisites &amp; Onboarding </a:t>
            </a:r>
          </a:p>
          <a:p>
            <a:pPr marL="514350" indent="-514350">
              <a:buFont typeface="+mj-lt"/>
              <a:buAutoNum type="arabicPeriod"/>
            </a:pPr>
            <a:r>
              <a:rPr lang="en-GB" sz="3200" dirty="0">
                <a:cs typeface="Arial" panose="020B0604020202020204"/>
              </a:rPr>
              <a:t>Case Studies / User Feedback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0000" y="480000"/>
            <a:ext cx="10176000" cy="706091"/>
          </a:xfrm>
          <a:prstGeom prst="rect">
            <a:avLst/>
          </a:prstGeom>
        </p:spPr>
        <p:txBody>
          <a:bodyPr anchor="t">
            <a:normAutofit/>
          </a:bodyPr>
          <a:lstStyle/>
          <a:p>
            <a:r>
              <a:rPr lang="en-GB" dirty="0"/>
              <a:t>IG Principles and Legal Basis for Sharing</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marL="0" marR="0" lvl="0" indent="0" defTabSz="914400" rtl="0" eaLnBrk="1" fontAlgn="auto" latinLnBrk="0" hangingPunct="1">
              <a:spcBef>
                <a:spcPts val="0"/>
              </a:spcBef>
              <a:spcAft>
                <a:spcPts val="600"/>
              </a:spcAft>
              <a:buClrTx/>
              <a:buSzTx/>
              <a:buFontTx/>
              <a:buNone/>
              <a:defRPr/>
            </a:pPr>
            <a:fld id="{E6607247-EB78-480B-A962-35111A450531}" type="slidenum">
              <a:rPr kumimoji="0" lang="en-GB" b="0" i="0" u="none" strike="noStrike" kern="1200" cap="none" spc="0" normalizeH="0" baseline="0" noProof="0" smtClean="0">
                <a:ln>
                  <a:noFill/>
                </a:ln>
                <a:effectLst/>
                <a:uLnTx/>
                <a:uFillTx/>
              </a:rPr>
              <a:t>20</a:t>
            </a:fld>
            <a:endParaRPr kumimoji="0" lang="en-GB" b="0" i="0" u="none" strike="noStrike" kern="1200" cap="none" spc="0" normalizeH="0" baseline="0" noProof="0">
              <a:ln>
                <a:noFill/>
              </a:ln>
              <a:effectLst/>
              <a:uLnTx/>
              <a:uFillTx/>
            </a:endParaRPr>
          </a:p>
        </p:txBody>
      </p:sp>
      <p:graphicFrame>
        <p:nvGraphicFramePr>
          <p:cNvPr id="6" name="Content Placeholder 2"/>
          <p:cNvGraphicFramePr>
            <a:graphicFrameLocks noGrp="1"/>
          </p:cNvGraphicFramePr>
          <p:nvPr>
            <p:ph idx="1"/>
            <p:extLst>
              <p:ext uri="{D42A27DB-BD31-4B8C-83A1-F6EECF244321}">
                <p14:modId xmlns:p14="http://schemas.microsoft.com/office/powerpoint/2010/main" val="3569819340"/>
              </p:ext>
            </p:extLst>
          </p:nvPr>
        </p:nvGraphicFramePr>
        <p:xfrm>
          <a:off x="122321" y="1335360"/>
          <a:ext cx="11947358" cy="22541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Text Placeholder 4">
            <a:extLst>
              <a:ext uri="{FF2B5EF4-FFF2-40B4-BE49-F238E27FC236}">
                <a16:creationId xmlns:a16="http://schemas.microsoft.com/office/drawing/2014/main" id="{733CDCF8-18CB-4E2A-87AF-51F13F04227E}"/>
              </a:ext>
            </a:extLst>
          </p:cNvPr>
          <p:cNvGraphicFramePr>
            <a:graphicFrameLocks/>
          </p:cNvGraphicFramePr>
          <p:nvPr>
            <p:extLst>
              <p:ext uri="{D42A27DB-BD31-4B8C-83A1-F6EECF244321}">
                <p14:modId xmlns:p14="http://schemas.microsoft.com/office/powerpoint/2010/main" val="199804903"/>
              </p:ext>
            </p:extLst>
          </p:nvPr>
        </p:nvGraphicFramePr>
        <p:xfrm>
          <a:off x="973056" y="3279399"/>
          <a:ext cx="10272000" cy="33950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Control Model</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21</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5" name="Flowchart: Alternate Process 4"/>
          <p:cNvSpPr/>
          <p:nvPr/>
        </p:nvSpPr>
        <p:spPr>
          <a:xfrm>
            <a:off x="3726186" y="1544501"/>
            <a:ext cx="4259574" cy="2181066"/>
          </a:xfrm>
          <a:prstGeom prst="flowChartAlternateProcess">
            <a:avLst/>
          </a:prstGeom>
          <a:ln w="28575"/>
        </p:spPr>
        <p:style>
          <a:lnRef idx="2">
            <a:schemeClr val="accent3"/>
          </a:lnRef>
          <a:fillRef idx="1">
            <a:schemeClr val="lt1"/>
          </a:fillRef>
          <a:effectRef idx="0">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2400" b="0" i="0" u="none" strike="noStrike" kern="1200" cap="none" spc="0" normalizeH="0" baseline="0" noProof="0">
                <a:ln>
                  <a:noFill/>
                </a:ln>
                <a:solidFill>
                  <a:prstClr val="black"/>
                </a:solidFill>
                <a:effectLst/>
                <a:uLnTx/>
                <a:uFillTx/>
                <a:latin typeface="Arial" panose="020B0604020202020204"/>
                <a:ea typeface="+mn-ea"/>
                <a:cs typeface="+mn-cs"/>
              </a:rPr>
              <a:t>NRL</a:t>
            </a:r>
          </a:p>
        </p:txBody>
      </p:sp>
      <p:sp>
        <p:nvSpPr>
          <p:cNvPr id="6" name="Oval 5"/>
          <p:cNvSpPr/>
          <p:nvPr/>
        </p:nvSpPr>
        <p:spPr>
          <a:xfrm>
            <a:off x="836023" y="2037970"/>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Providers</a:t>
            </a:r>
          </a:p>
        </p:txBody>
      </p:sp>
      <p:sp>
        <p:nvSpPr>
          <p:cNvPr id="7" name="Oval 6"/>
          <p:cNvSpPr/>
          <p:nvPr/>
        </p:nvSpPr>
        <p:spPr>
          <a:xfrm>
            <a:off x="9270274" y="2942011"/>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Consumer B</a:t>
            </a:r>
          </a:p>
        </p:txBody>
      </p:sp>
      <p:cxnSp>
        <p:nvCxnSpPr>
          <p:cNvPr id="9" name="Straight Arrow Connector 8"/>
          <p:cNvCxnSpPr>
            <a:stCxn id="6" idx="6"/>
            <a:endCxn id="5" idx="1"/>
          </p:cNvCxnSpPr>
          <p:nvPr/>
        </p:nvCxnSpPr>
        <p:spPr>
          <a:xfrm>
            <a:off x="2664823" y="2630153"/>
            <a:ext cx="1061363" cy="4881"/>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p:cNvCxnSpPr>
          <p:nvPr/>
        </p:nvCxnSpPr>
        <p:spPr>
          <a:xfrm>
            <a:off x="7985760" y="2635034"/>
            <a:ext cx="1356360" cy="587302"/>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55973" y="3935186"/>
            <a:ext cx="0" cy="1834424"/>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p:cNvSpPr txBox="1"/>
          <p:nvPr/>
        </p:nvSpPr>
        <p:spPr>
          <a:xfrm>
            <a:off x="923731" y="4755512"/>
            <a:ext cx="4259569" cy="2304662"/>
          </a:xfrm>
          <a:prstGeom prst="rect">
            <a:avLst/>
          </a:prstGeom>
          <a:noFill/>
        </p:spPr>
        <p:txBody>
          <a:bodyPr wrap="square" lIns="0" tIns="0" rIns="0" bIns="0" rtlCol="0">
            <a:noAutofit/>
          </a:bodyPr>
          <a:lstStyle/>
          <a:p>
            <a:pPr marL="177800" marR="0" lvl="0" indent="-177800" algn="l" defTabSz="914400" rtl="0" eaLnBrk="1" fontAlgn="auto" latinLnBrk="0" hangingPunct="1">
              <a:lnSpc>
                <a:spcPct val="100000"/>
              </a:lnSpc>
              <a:spcBef>
                <a:spcPts val="1200"/>
              </a:spcBef>
              <a:spcAft>
                <a:spcPts val="0"/>
              </a:spcAft>
              <a:buClr>
                <a:srgbClr val="005EB8"/>
              </a:buClr>
              <a:buSzTx/>
              <a:buFont typeface="Arial" panose="020B0604020202020204" pitchFamily="34" charset="0"/>
              <a:buChar char="•"/>
              <a:defRPr/>
            </a:pPr>
            <a:r>
              <a:rPr kumimoji="0" lang="en-GB" sz="2400" b="0" i="0" u="none" strike="noStrike" kern="1200" cap="none" spc="20" normalizeH="0" baseline="0" noProof="0" dirty="0">
                <a:ln>
                  <a:noFill/>
                </a:ln>
                <a:solidFill>
                  <a:srgbClr val="425563"/>
                </a:solidFill>
                <a:effectLst/>
                <a:uLnTx/>
                <a:uFillTx/>
                <a:latin typeface="Arial" panose="020B0604020202020204"/>
                <a:ea typeface="+mn-ea"/>
                <a:cs typeface="+mn-cs"/>
              </a:rPr>
              <a:t>NRL Provider makes record available on NRL</a:t>
            </a:r>
          </a:p>
        </p:txBody>
      </p:sp>
      <p:sp>
        <p:nvSpPr>
          <p:cNvPr id="15" name="TextBox 14"/>
          <p:cNvSpPr txBox="1"/>
          <p:nvPr/>
        </p:nvSpPr>
        <p:spPr>
          <a:xfrm>
            <a:off x="6476734" y="4758622"/>
            <a:ext cx="4259569" cy="2304662"/>
          </a:xfrm>
          <a:prstGeom prst="rect">
            <a:avLst/>
          </a:prstGeom>
          <a:noFill/>
        </p:spPr>
        <p:txBody>
          <a:bodyPr wrap="square" lIns="0" tIns="0" rIns="0" bIns="0" rtlCol="0">
            <a:noAutofit/>
          </a:bodyPr>
          <a:lstStyle/>
          <a:p>
            <a:pPr marL="177800" lvl="0" indent="-177800">
              <a:spcBef>
                <a:spcPts val="1200"/>
              </a:spcBef>
              <a:buClr>
                <a:srgbClr val="005EB8"/>
              </a:buClr>
              <a:buFont typeface="Arial" panose="020B0604020202020204" pitchFamily="34" charset="0"/>
              <a:buChar char="•"/>
              <a:defRPr/>
            </a:pPr>
            <a:r>
              <a:rPr lang="en-GB" sz="2400" spc="20">
                <a:solidFill>
                  <a:srgbClr val="425563"/>
                </a:solidFill>
              </a:rPr>
              <a:t>Records available to NRL Consumers based on their organisation type</a:t>
            </a:r>
          </a:p>
        </p:txBody>
      </p:sp>
      <p:cxnSp>
        <p:nvCxnSpPr>
          <p:cNvPr id="16" name="Straight Connector 15"/>
          <p:cNvCxnSpPr/>
          <p:nvPr/>
        </p:nvCxnSpPr>
        <p:spPr>
          <a:xfrm>
            <a:off x="5838015" y="1186091"/>
            <a:ext cx="0" cy="254045"/>
          </a:xfrm>
          <a:prstGeom prst="line">
            <a:avLst/>
          </a:prstGeom>
          <a:ln w="2857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Arrow Connector 16"/>
          <p:cNvCxnSpPr/>
          <p:nvPr/>
        </p:nvCxnSpPr>
        <p:spPr>
          <a:xfrm>
            <a:off x="2600325" y="2869823"/>
            <a:ext cx="1125861" cy="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00324" y="2388812"/>
            <a:ext cx="1125861" cy="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985760" y="2859286"/>
            <a:ext cx="1249471" cy="51637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985759" y="1798320"/>
            <a:ext cx="1249472" cy="59519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9235231" y="999025"/>
            <a:ext cx="1828800" cy="11843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1" i="0" u="none" strike="noStrike" kern="1200" cap="none" spc="0" normalizeH="0" baseline="0" noProof="0">
                <a:ln>
                  <a:noFill/>
                </a:ln>
                <a:solidFill>
                  <a:prstClr val="white"/>
                </a:solidFill>
                <a:effectLst/>
                <a:uLnTx/>
                <a:uFillTx/>
                <a:latin typeface="Arial" panose="020B0604020202020204"/>
                <a:ea typeface="+mn-ea"/>
                <a:cs typeface="+mn-cs"/>
              </a:rPr>
              <a:t>NRL Consumer A</a:t>
            </a:r>
          </a:p>
        </p:txBody>
      </p:sp>
      <p:sp>
        <p:nvSpPr>
          <p:cNvPr id="29" name="Rectangle: Top Corners Rounded 28"/>
          <p:cNvSpPr/>
          <p:nvPr/>
        </p:nvSpPr>
        <p:spPr>
          <a:xfrm rot="5400000">
            <a:off x="6332297" y="2067223"/>
            <a:ext cx="2181063" cy="1125861"/>
          </a:xfrm>
          <a:prstGeom prst="round2SameRect">
            <a:avLst/>
          </a:prstGeom>
          <a:pattFill prst="pct2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100" b="1">
                <a:solidFill>
                  <a:schemeClr val="tx1"/>
                </a:solidFill>
              </a:rPr>
              <a:t>Organisational </a:t>
            </a:r>
          </a:p>
          <a:p>
            <a:pPr algn="ctr"/>
            <a:r>
              <a:rPr lang="en-GB" sz="1100" b="1">
                <a:solidFill>
                  <a:schemeClr val="tx1"/>
                </a:solidFill>
              </a:rPr>
              <a:t>Restriction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Other Existing Controls</a:t>
            </a:r>
          </a:p>
        </p:txBody>
      </p:sp>
      <p:graphicFrame>
        <p:nvGraphicFramePr>
          <p:cNvPr id="6" name="Content Placeholder 5"/>
          <p:cNvGraphicFramePr>
            <a:graphicFrameLocks noGrp="1"/>
          </p:cNvGraphicFramePr>
          <p:nvPr>
            <p:ph idx="1"/>
          </p:nvPr>
        </p:nvGraphicFramePr>
        <p:xfrm>
          <a:off x="612775" y="1185863"/>
          <a:ext cx="10974388" cy="5075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E6607247-EB78-480B-A962-35111A450531}" type="slidenum">
              <a:rPr lang="en-GB" smtClean="0"/>
              <a:t>22</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Authentication – Smartcards &amp; NHS Identity</a:t>
            </a:r>
          </a:p>
        </p:txBody>
      </p:sp>
      <p:sp>
        <p:nvSpPr>
          <p:cNvPr id="4" name="Slide Number Placeholder 3"/>
          <p:cNvSpPr>
            <a:spLocks noGrp="1"/>
          </p:cNvSpPr>
          <p:nvPr>
            <p:ph type="sldNum" sz="quarter" idx="12"/>
          </p:nvPr>
        </p:nvSpPr>
        <p:spPr/>
        <p:txBody>
          <a:bodyPr/>
          <a:lstStyle/>
          <a:p>
            <a:fld id="{E6607247-EB78-480B-A962-35111A450531}" type="slidenum">
              <a:rPr lang="en-GB" smtClean="0"/>
              <a:t>23</a:t>
            </a:fld>
            <a:endParaRPr lang="en-GB"/>
          </a:p>
        </p:txBody>
      </p:sp>
      <p:sp>
        <p:nvSpPr>
          <p:cNvPr id="7" name="Rectangle 6"/>
          <p:cNvSpPr/>
          <p:nvPr/>
        </p:nvSpPr>
        <p:spPr>
          <a:xfrm>
            <a:off x="4493465" y="3099989"/>
            <a:ext cx="1174459" cy="7969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800" b="0" i="0" u="none" strike="noStrike" kern="1200" cap="none" spc="0" normalizeH="0" baseline="0" noProof="0" dirty="0">
                <a:ln>
                  <a:noFill/>
                </a:ln>
                <a:solidFill>
                  <a:prstClr val="white"/>
                </a:solidFill>
                <a:effectLst/>
                <a:uLnTx/>
                <a:uFillTx/>
                <a:latin typeface="Arial" panose="020B0604020202020204"/>
                <a:ea typeface="+mn-ea"/>
                <a:cs typeface="+mn-cs"/>
              </a:rPr>
              <a:t>NRL / SSP</a:t>
            </a:r>
          </a:p>
        </p:txBody>
      </p:sp>
      <p:sp>
        <p:nvSpPr>
          <p:cNvPr id="8" name="Oval 7"/>
          <p:cNvSpPr/>
          <p:nvPr/>
        </p:nvSpPr>
        <p:spPr>
          <a:xfrm>
            <a:off x="1152882" y="3072694"/>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Consumer</a:t>
            </a:r>
          </a:p>
        </p:txBody>
      </p:sp>
      <p:sp>
        <p:nvSpPr>
          <p:cNvPr id="9" name="Oval 8"/>
          <p:cNvSpPr/>
          <p:nvPr/>
        </p:nvSpPr>
        <p:spPr>
          <a:xfrm>
            <a:off x="8544981" y="3099989"/>
            <a:ext cx="1031183" cy="79695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NRL </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GB" sz="1400" b="1" i="0" u="none" strike="noStrike" kern="1200" cap="none" spc="0" normalizeH="0" baseline="0" noProof="0" dirty="0">
                <a:ln>
                  <a:noFill/>
                </a:ln>
                <a:solidFill>
                  <a:prstClr val="white"/>
                </a:solidFill>
                <a:effectLst/>
                <a:uLnTx/>
                <a:uFillTx/>
                <a:latin typeface="Arial" panose="020B0604020202020204"/>
                <a:ea typeface="+mn-ea"/>
                <a:cs typeface="+mn-cs"/>
              </a:rPr>
              <a:t>Provider</a:t>
            </a:r>
          </a:p>
        </p:txBody>
      </p:sp>
      <p:cxnSp>
        <p:nvCxnSpPr>
          <p:cNvPr id="10" name="Straight Arrow Connector 9"/>
          <p:cNvCxnSpPr>
            <a:cxnSpLocks/>
          </p:cNvCxnSpPr>
          <p:nvPr/>
        </p:nvCxnSpPr>
        <p:spPr>
          <a:xfrm flipH="1">
            <a:off x="5760203" y="3471171"/>
            <a:ext cx="266769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flipH="1">
            <a:off x="2263394" y="3732628"/>
            <a:ext cx="215457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flipV="1">
            <a:off x="2263394" y="3281020"/>
            <a:ext cx="2154570" cy="57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Web desig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9123" y="2777720"/>
            <a:ext cx="482955" cy="482955"/>
          </a:xfrm>
          <a:prstGeom prst="rect">
            <a:avLst/>
          </a:prstGeom>
        </p:spPr>
      </p:pic>
      <p:pic>
        <p:nvPicPr>
          <p:cNvPr id="14" name="Graphic 13" descr="Credit car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3304" y="3771077"/>
            <a:ext cx="482955" cy="482955"/>
          </a:xfrm>
          <a:prstGeom prst="rect">
            <a:avLst/>
          </a:prstGeom>
        </p:spPr>
      </p:pic>
      <p:pic>
        <p:nvPicPr>
          <p:cNvPr id="15" name="Graphic 14" descr="Credit card"/>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53304" y="2777720"/>
            <a:ext cx="482955" cy="482955"/>
          </a:xfrm>
          <a:prstGeom prst="rect">
            <a:avLst/>
          </a:prstGeom>
        </p:spPr>
      </p:pic>
      <p:pic>
        <p:nvPicPr>
          <p:cNvPr id="16" name="Graphic 15" descr="Use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862" y="2466744"/>
            <a:ext cx="614848" cy="614848"/>
          </a:xfrm>
          <a:prstGeom prst="rect">
            <a:avLst/>
          </a:prstGeom>
        </p:spPr>
      </p:pic>
      <p:sp>
        <p:nvSpPr>
          <p:cNvPr id="17" name="TextBox 16"/>
          <p:cNvSpPr txBox="1"/>
          <p:nvPr/>
        </p:nvSpPr>
        <p:spPr>
          <a:xfrm>
            <a:off x="7443788" y="2616475"/>
            <a:ext cx="998290" cy="190504"/>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1" i="0" u="none" strike="noStrike" kern="1200" cap="none" spc="0" normalizeH="0" baseline="0" noProof="0" dirty="0">
                <a:ln>
                  <a:noFill/>
                </a:ln>
                <a:solidFill>
                  <a:srgbClr val="005EB8"/>
                </a:solidFill>
                <a:effectLst/>
                <a:uLnTx/>
                <a:uFillTx/>
                <a:latin typeface="Arial" panose="020B0604020202020204"/>
                <a:ea typeface="+mn-ea"/>
                <a:cs typeface="+mn-cs"/>
              </a:rPr>
              <a:t>System auth.</a:t>
            </a:r>
          </a:p>
        </p:txBody>
      </p:sp>
      <p:sp>
        <p:nvSpPr>
          <p:cNvPr id="18" name="TextBox 17"/>
          <p:cNvSpPr txBox="1"/>
          <p:nvPr/>
        </p:nvSpPr>
        <p:spPr>
          <a:xfrm>
            <a:off x="2192896" y="2633706"/>
            <a:ext cx="1814007" cy="1901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1" i="0" u="none" strike="noStrike" kern="1200" cap="none" spc="0" normalizeH="0" baseline="0" noProof="0" dirty="0">
                <a:ln>
                  <a:noFill/>
                </a:ln>
                <a:solidFill>
                  <a:srgbClr val="005EB8"/>
                </a:solidFill>
                <a:effectLst/>
                <a:uLnTx/>
                <a:uFillTx/>
                <a:latin typeface="Arial" panose="020B0604020202020204"/>
                <a:ea typeface="+mn-ea"/>
                <a:cs typeface="+mn-cs"/>
              </a:rPr>
              <a:t>Smartcard / NHS Identity</a:t>
            </a:r>
          </a:p>
        </p:txBody>
      </p:sp>
      <p:sp>
        <p:nvSpPr>
          <p:cNvPr id="19" name="TextBox 18"/>
          <p:cNvSpPr txBox="1"/>
          <p:nvPr/>
        </p:nvSpPr>
        <p:spPr>
          <a:xfrm>
            <a:off x="2184065" y="4186830"/>
            <a:ext cx="1814007" cy="190197"/>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1" i="0" u="none" strike="noStrike" kern="1200" cap="none" spc="0" normalizeH="0" baseline="0" noProof="0" dirty="0">
                <a:ln>
                  <a:noFill/>
                </a:ln>
                <a:solidFill>
                  <a:srgbClr val="005EB8"/>
                </a:solidFill>
                <a:effectLst/>
                <a:uLnTx/>
                <a:uFillTx/>
                <a:latin typeface="Arial" panose="020B0604020202020204"/>
                <a:ea typeface="+mn-ea"/>
                <a:cs typeface="+mn-cs"/>
              </a:rPr>
              <a:t>Smartcard / NHS Identity</a:t>
            </a:r>
          </a:p>
        </p:txBody>
      </p:sp>
      <p:sp>
        <p:nvSpPr>
          <p:cNvPr id="20" name="TextBox 19"/>
          <p:cNvSpPr txBox="1"/>
          <p:nvPr/>
        </p:nvSpPr>
        <p:spPr>
          <a:xfrm>
            <a:off x="3841593" y="3060568"/>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dirty="0">
                <a:ln>
                  <a:noFill/>
                </a:ln>
                <a:solidFill>
                  <a:srgbClr val="005EB8"/>
                </a:solidFill>
                <a:effectLst/>
                <a:uLnTx/>
                <a:uFillTx/>
                <a:latin typeface="Arial" panose="020B0604020202020204"/>
                <a:ea typeface="+mn-ea"/>
                <a:cs typeface="+mn-cs"/>
              </a:rPr>
              <a:t>Pointer</a:t>
            </a:r>
          </a:p>
        </p:txBody>
      </p:sp>
      <p:sp>
        <p:nvSpPr>
          <p:cNvPr id="21" name="TextBox 20"/>
          <p:cNvSpPr txBox="1"/>
          <p:nvPr/>
        </p:nvSpPr>
        <p:spPr>
          <a:xfrm>
            <a:off x="3837263" y="3489262"/>
            <a:ext cx="572437" cy="181695"/>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dirty="0">
                <a:ln>
                  <a:noFill/>
                </a:ln>
                <a:solidFill>
                  <a:srgbClr val="005EB8"/>
                </a:solidFill>
                <a:effectLst/>
                <a:uLnTx/>
                <a:uFillTx/>
                <a:latin typeface="Arial" panose="020B0604020202020204"/>
                <a:ea typeface="+mn-ea"/>
                <a:cs typeface="+mn-cs"/>
              </a:rPr>
              <a:t>Record</a:t>
            </a:r>
          </a:p>
        </p:txBody>
      </p:sp>
      <p:sp>
        <p:nvSpPr>
          <p:cNvPr id="22" name="Rectangle 21"/>
          <p:cNvSpPr/>
          <p:nvPr/>
        </p:nvSpPr>
        <p:spPr>
          <a:xfrm>
            <a:off x="5731923" y="3182167"/>
            <a:ext cx="670376"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sz="1200" b="0" i="0" u="none" strike="noStrike" kern="1200" cap="none" spc="0" normalizeH="0" baseline="0" noProof="0" dirty="0">
                <a:ln>
                  <a:noFill/>
                </a:ln>
                <a:solidFill>
                  <a:srgbClr val="005EB8"/>
                </a:solidFill>
                <a:effectLst/>
                <a:uLnTx/>
                <a:uFillTx/>
                <a:latin typeface="Arial" panose="020B0604020202020204"/>
                <a:ea typeface="+mn-ea"/>
                <a:cs typeface="+mn-cs"/>
              </a:rPr>
              <a:t>Pointer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Authorisation – RBAC Model</a:t>
            </a:r>
          </a:p>
        </p:txBody>
      </p:sp>
      <p:sp>
        <p:nvSpPr>
          <p:cNvPr id="4" name="Slide Number Placeholder 3"/>
          <p:cNvSpPr>
            <a:spLocks noGrp="1"/>
          </p:cNvSpPr>
          <p:nvPr>
            <p:ph type="sldNum" sz="quarter" idx="12"/>
          </p:nvPr>
        </p:nvSpPr>
        <p:spPr/>
        <p:txBody>
          <a:bodyPr/>
          <a:lstStyle/>
          <a:p>
            <a:fld id="{E6607247-EB78-480B-A962-35111A450531}" type="slidenum">
              <a:rPr lang="en-GB" smtClean="0"/>
              <a:t>24</a:t>
            </a:fld>
            <a:endParaRPr lang="en-GB"/>
          </a:p>
        </p:txBody>
      </p:sp>
      <p:pic>
        <p:nvPicPr>
          <p:cNvPr id="7" name="Content Placeholder 6"/>
          <p:cNvPicPr>
            <a:picLocks noGrp="1" noChangeAspect="1"/>
          </p:cNvPicPr>
          <p:nvPr>
            <p:ph idx="1"/>
          </p:nvPr>
        </p:nvPicPr>
        <p:blipFill>
          <a:blip r:embed="rId3"/>
          <a:stretch>
            <a:fillRect/>
          </a:stretch>
        </p:blipFill>
        <p:spPr>
          <a:xfrm>
            <a:off x="354806" y="1324618"/>
            <a:ext cx="11054850" cy="3118586"/>
          </a:xfrm>
          <a:prstGeom prst="rect">
            <a:avLst/>
          </a:prstGeom>
        </p:spPr>
      </p:pic>
      <p:graphicFrame>
        <p:nvGraphicFramePr>
          <p:cNvPr id="8" name="Table 7"/>
          <p:cNvGraphicFramePr>
            <a:graphicFrameLocks noGrp="1"/>
          </p:cNvGraphicFramePr>
          <p:nvPr/>
        </p:nvGraphicFramePr>
        <p:xfrm>
          <a:off x="354806" y="4408691"/>
          <a:ext cx="11054852" cy="2286000"/>
        </p:xfrm>
        <a:graphic>
          <a:graphicData uri="http://schemas.openxmlformats.org/drawingml/2006/table">
            <a:tbl>
              <a:tblPr/>
              <a:tblGrid>
                <a:gridCol w="2763713">
                  <a:extLst>
                    <a:ext uri="{9D8B030D-6E8A-4147-A177-3AD203B41FA5}">
                      <a16:colId xmlns:a16="http://schemas.microsoft.com/office/drawing/2014/main" val="20000"/>
                    </a:ext>
                  </a:extLst>
                </a:gridCol>
                <a:gridCol w="2763713">
                  <a:extLst>
                    <a:ext uri="{9D8B030D-6E8A-4147-A177-3AD203B41FA5}">
                      <a16:colId xmlns:a16="http://schemas.microsoft.com/office/drawing/2014/main" val="20001"/>
                    </a:ext>
                  </a:extLst>
                </a:gridCol>
                <a:gridCol w="2763713">
                  <a:extLst>
                    <a:ext uri="{9D8B030D-6E8A-4147-A177-3AD203B41FA5}">
                      <a16:colId xmlns:a16="http://schemas.microsoft.com/office/drawing/2014/main" val="20002"/>
                    </a:ext>
                  </a:extLst>
                </a:gridCol>
                <a:gridCol w="2763713">
                  <a:extLst>
                    <a:ext uri="{9D8B030D-6E8A-4147-A177-3AD203B41FA5}">
                      <a16:colId xmlns:a16="http://schemas.microsoft.com/office/drawing/2014/main" val="20003"/>
                    </a:ext>
                  </a:extLst>
                </a:gridCol>
              </a:tblGrid>
              <a:tr h="800373">
                <a:tc>
                  <a:txBody>
                    <a:bodyPr/>
                    <a:lstStyle/>
                    <a:p>
                      <a:pPr algn="l" fontAlgn="t"/>
                      <a:r>
                        <a:rPr lang="en-GB" b="0" dirty="0">
                          <a:solidFill>
                            <a:srgbClr val="000000"/>
                          </a:solidFill>
                          <a:effectLst/>
                          <a:latin typeface="inherit"/>
                        </a:rPr>
                        <a:t>Record Group</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dirty="0">
                          <a:solidFill>
                            <a:srgbClr val="000000"/>
                          </a:solidFill>
                          <a:effectLst/>
                          <a:latin typeface="inherit"/>
                        </a:rPr>
                        <a:t>Record Types Contained</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dirty="0">
                          <a:solidFill>
                            <a:srgbClr val="000000"/>
                          </a:solidFill>
                          <a:effectLst/>
                          <a:latin typeface="inherit"/>
                        </a:rPr>
                        <a:t>Access Level</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tc>
                  <a:txBody>
                    <a:bodyPr/>
                    <a:lstStyle/>
                    <a:p>
                      <a:pPr algn="l" fontAlgn="t"/>
                      <a:r>
                        <a:rPr lang="en-GB" b="0">
                          <a:solidFill>
                            <a:srgbClr val="000000"/>
                          </a:solidFill>
                          <a:effectLst/>
                          <a:latin typeface="inherit"/>
                        </a:rPr>
                        <a:t>RBAC Code</a:t>
                      </a:r>
                    </a:p>
                  </a:txBody>
                  <a:tcPr marL="76200" marR="76200" marT="76200" marB="76200">
                    <a:lnL>
                      <a:noFill/>
                    </a:lnL>
                    <a:lnR>
                      <a:noFill/>
                    </a:lnR>
                    <a:lnT>
                      <a:noFill/>
                    </a:lnT>
                    <a:lnB w="9525" cap="flat" cmpd="sng" algn="ctr">
                      <a:solidFill>
                        <a:srgbClr val="DDDDDD"/>
                      </a:solidFill>
                      <a:prstDash val="solid"/>
                      <a:round/>
                      <a:headEnd type="none" w="med" len="med"/>
                      <a:tailEnd type="none" w="med" len="med"/>
                    </a:lnB>
                    <a:solidFill>
                      <a:srgbClr val="C3C6CA"/>
                    </a:solidFill>
                  </a:tcPr>
                </a:tc>
                <a:extLst>
                  <a:ext uri="{0D108BD9-81ED-4DB2-BD59-A6C34878D82A}">
                    <a16:rowId xmlns:a16="http://schemas.microsoft.com/office/drawing/2014/main" val="10000"/>
                  </a:ext>
                </a:extLst>
              </a:tr>
              <a:tr h="469184">
                <a:tc rowSpan="2">
                  <a:txBody>
                    <a:bodyPr/>
                    <a:lstStyle/>
                    <a:p>
                      <a:pPr algn="l" fontAlgn="t"/>
                      <a:r>
                        <a:rPr lang="en-GB" b="0">
                          <a:effectLst/>
                          <a:latin typeface="inherit"/>
                        </a:rPr>
                        <a:t>Record Group 1</a:t>
                      </a:r>
                    </a:p>
                  </a:txBody>
                  <a:tcPr marL="76200" marR="7620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rowSpan="2">
                  <a:txBody>
                    <a:bodyPr/>
                    <a:lstStyle/>
                    <a:p>
                      <a:pPr algn="l" fontAlgn="t"/>
                      <a:r>
                        <a:rPr lang="en-GB" b="0" dirty="0">
                          <a:effectLst/>
                          <a:latin typeface="inherit"/>
                        </a:rPr>
                        <a:t>Mental health crisis plan</a:t>
                      </a:r>
                    </a:p>
                  </a:txBody>
                  <a:tcPr marL="76200" marR="76200" marT="76200" marB="76200">
                    <a:lnL>
                      <a:noFill/>
                    </a:lnL>
                    <a:lnR w="12700" cap="flat" cmpd="sng" algn="ctr">
                      <a:solidFill>
                        <a:schemeClr val="accent3"/>
                      </a:solidFill>
                      <a:prstDash val="solid"/>
                      <a:round/>
                      <a:headEnd type="none" w="med" len="med"/>
                      <a:tailEnd type="none" w="med" len="med"/>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GB" b="0" dirty="0">
                          <a:effectLst/>
                          <a:latin typeface="inherit"/>
                        </a:rPr>
                        <a:t>Pointer only access</a:t>
                      </a:r>
                    </a:p>
                  </a:txBody>
                  <a:tcPr marL="76200" marR="76200" marT="76200" marB="76200">
                    <a:lnL w="12700" cap="flat" cmpd="sng" algn="ctr">
                      <a:solidFill>
                        <a:schemeClr val="accent3"/>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9F9F9"/>
                    </a:solidFill>
                  </a:tcPr>
                </a:tc>
                <a:tc>
                  <a:txBody>
                    <a:bodyPr/>
                    <a:lstStyle/>
                    <a:p>
                      <a:pPr algn="l" fontAlgn="t"/>
                      <a:r>
                        <a:rPr lang="en-GB" b="0">
                          <a:effectLst/>
                          <a:latin typeface="inherit"/>
                        </a:rPr>
                        <a:t>B0268</a:t>
                      </a:r>
                    </a:p>
                  </a:txBody>
                  <a:tcPr marL="76200" marR="76200" marT="76200" marB="76200">
                    <a:lnL>
                      <a:noFill/>
                    </a:lnL>
                    <a:lnR>
                      <a:noFill/>
                    </a:lnR>
                    <a:lnT w="9525" cap="flat" cmpd="sng" algn="ctr">
                      <a:solidFill>
                        <a:srgbClr val="DDDDDD"/>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800373">
                <a:tc vMerge="1">
                  <a:txBody>
                    <a:bodyPr/>
                    <a:lstStyle/>
                    <a:p>
                      <a:endParaRPr lang="en-US"/>
                    </a:p>
                  </a:txBody>
                  <a:tcPr/>
                </a:tc>
                <a:tc vMerge="1">
                  <a:txBody>
                    <a:bodyPr/>
                    <a:lstStyle/>
                    <a:p>
                      <a:endParaRPr lang="en-US"/>
                    </a:p>
                  </a:txBody>
                  <a:tcPr/>
                </a:tc>
                <a:tc>
                  <a:txBody>
                    <a:bodyPr/>
                    <a:lstStyle/>
                    <a:p>
                      <a:pPr algn="l" fontAlgn="t"/>
                      <a:r>
                        <a:rPr lang="en-GB" b="0" dirty="0">
                          <a:effectLst/>
                          <a:latin typeface="inherit"/>
                        </a:rPr>
                        <a:t>Pointer and record access</a:t>
                      </a:r>
                    </a:p>
                  </a:txBody>
                  <a:tcPr marL="76200" marR="76200" marT="76200" marB="76200">
                    <a:lnL w="12700" cap="flat" cmpd="sng" algn="ctr">
                      <a:solidFill>
                        <a:schemeClr val="accent3"/>
                      </a:solidFill>
                      <a:prstDash val="solid"/>
                      <a:round/>
                      <a:headEnd type="none" w="med" len="med"/>
                      <a:tailEnd type="none" w="med" len="med"/>
                    </a:lnL>
                    <a:lnR>
                      <a:noFill/>
                    </a:lnR>
                    <a:lnT w="12700" cap="flat" cmpd="sng" algn="ctr">
                      <a:solidFill>
                        <a:schemeClr val="bg2"/>
                      </a:solidFill>
                      <a:prstDash val="solid"/>
                      <a:round/>
                      <a:headEnd type="none" w="med" len="med"/>
                      <a:tailEnd type="none" w="med" len="med"/>
                    </a:lnT>
                    <a:lnB>
                      <a:noFill/>
                    </a:lnB>
                    <a:solidFill>
                      <a:srgbClr val="F9F9F9"/>
                    </a:solidFill>
                  </a:tcPr>
                </a:tc>
                <a:tc>
                  <a:txBody>
                    <a:bodyPr/>
                    <a:lstStyle/>
                    <a:p>
                      <a:pPr algn="l" fontAlgn="t"/>
                      <a:r>
                        <a:rPr lang="en-GB" b="0" dirty="0">
                          <a:effectLst/>
                          <a:latin typeface="inherit"/>
                        </a:rPr>
                        <a:t>B0269</a:t>
                      </a:r>
                    </a:p>
                  </a:txBody>
                  <a:tcPr marL="76200" marR="76200" marT="76200" marB="76200">
                    <a:lnL>
                      <a:noFill/>
                    </a:lnL>
                    <a:lnR>
                      <a:noFill/>
                    </a:lnR>
                    <a:lnT w="12700" cap="flat" cmpd="sng" algn="ctr">
                      <a:solidFill>
                        <a:schemeClr val="bg2"/>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000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Audit Requirements</a:t>
            </a:r>
          </a:p>
        </p:txBody>
      </p:sp>
      <p:graphicFrame>
        <p:nvGraphicFramePr>
          <p:cNvPr id="9" name="Content Placeholder 4"/>
          <p:cNvGraphicFramePr>
            <a:graphicFrameLocks noGrp="1"/>
          </p:cNvGraphicFramePr>
          <p:nvPr>
            <p:ph idx="1"/>
          </p:nvPr>
        </p:nvGraphicFramePr>
        <p:xfrm>
          <a:off x="335560" y="1168537"/>
          <a:ext cx="5301841" cy="42520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771786" y="3052029"/>
            <a:ext cx="1266737" cy="594081"/>
          </a:xfrm>
          <a:prstGeom prst="rect">
            <a:avLst/>
          </a:prstGeom>
          <a:solidFill>
            <a:schemeClr val="accent1"/>
          </a:solidFill>
        </p:spPr>
        <p:txBody>
          <a:bodyPr wrap="square" lIns="0" tIns="0" rIns="0" bIns="0" rtlCol="0">
            <a:noAutofit/>
          </a:bodyPr>
          <a:lstStyle/>
          <a:p>
            <a:r>
              <a:rPr lang="en-GB" sz="2400" b="1" dirty="0">
                <a:solidFill>
                  <a:schemeClr val="bg1"/>
                </a:solidFill>
              </a:rPr>
              <a:t>Pointer</a:t>
            </a:r>
          </a:p>
        </p:txBody>
      </p:sp>
      <p:grpSp>
        <p:nvGrpSpPr>
          <p:cNvPr id="3" name="Group 2">
            <a:extLst>
              <a:ext uri="{FF2B5EF4-FFF2-40B4-BE49-F238E27FC236}">
                <a16:creationId xmlns:a16="http://schemas.microsoft.com/office/drawing/2014/main" id="{0DB6A96E-9E59-46B1-A9AF-2413DAE2F5A5}"/>
              </a:ext>
            </a:extLst>
          </p:cNvPr>
          <p:cNvGrpSpPr/>
          <p:nvPr/>
        </p:nvGrpSpPr>
        <p:grpSpPr>
          <a:xfrm>
            <a:off x="5930562" y="1362850"/>
            <a:ext cx="5301841" cy="3924839"/>
            <a:chOff x="5930562" y="2330412"/>
            <a:chExt cx="5301841" cy="3924839"/>
          </a:xfrm>
        </p:grpSpPr>
        <p:graphicFrame>
          <p:nvGraphicFramePr>
            <p:cNvPr id="11" name="Content Placeholder 4"/>
            <p:cNvGraphicFramePr/>
            <p:nvPr>
              <p:extLst>
                <p:ext uri="{D42A27DB-BD31-4B8C-83A1-F6EECF244321}">
                  <p14:modId xmlns:p14="http://schemas.microsoft.com/office/powerpoint/2010/main" val="4162297940"/>
                </p:ext>
              </p:extLst>
            </p:nvPr>
          </p:nvGraphicFramePr>
          <p:xfrm>
            <a:off x="5930562" y="2330412"/>
            <a:ext cx="5301841" cy="39248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TextBox 11"/>
            <p:cNvSpPr txBox="1"/>
            <p:nvPr/>
          </p:nvSpPr>
          <p:spPr>
            <a:xfrm>
              <a:off x="6435753" y="4060106"/>
              <a:ext cx="1266737" cy="594081"/>
            </a:xfrm>
            <a:prstGeom prst="rect">
              <a:avLst/>
            </a:prstGeom>
            <a:solidFill>
              <a:schemeClr val="accent1"/>
            </a:solidFill>
          </p:spPr>
          <p:txBody>
            <a:bodyPr wrap="square" lIns="0" tIns="0" rIns="0" bIns="0" rtlCol="0">
              <a:noAutofit/>
            </a:bodyPr>
            <a:lstStyle/>
            <a:p>
              <a:r>
                <a:rPr lang="en-GB" sz="2400" b="1" dirty="0">
                  <a:solidFill>
                    <a:schemeClr val="bg1"/>
                  </a:solidFill>
                </a:rPr>
                <a:t>Record</a:t>
              </a:r>
            </a:p>
          </p:txBody>
        </p:sp>
      </p:grpSp>
      <p:sp>
        <p:nvSpPr>
          <p:cNvPr id="13" name="TextBox 12"/>
          <p:cNvSpPr txBox="1"/>
          <p:nvPr/>
        </p:nvSpPr>
        <p:spPr>
          <a:xfrm>
            <a:off x="335560" y="5713202"/>
            <a:ext cx="10977482" cy="745853"/>
          </a:xfrm>
          <a:prstGeom prst="rect">
            <a:avLst/>
          </a:prstGeom>
          <a:noFill/>
        </p:spPr>
        <p:txBody>
          <a:bodyPr wrap="square" lIns="0" tIns="0" rIns="0" bIns="0" rtlCol="0">
            <a:noAutofit/>
          </a:bodyPr>
          <a:lstStyle/>
          <a:p>
            <a:r>
              <a:rPr lang="en-GB" sz="1600" b="1" dirty="0">
                <a:solidFill>
                  <a:schemeClr val="accent1"/>
                </a:solidFill>
              </a:rPr>
              <a:t>Retention periods</a:t>
            </a:r>
          </a:p>
          <a:p>
            <a:r>
              <a:rPr lang="en-GB" sz="1600" dirty="0">
                <a:solidFill>
                  <a:schemeClr val="accent1"/>
                </a:solidFill>
              </a:rPr>
              <a:t>As per NHS Digital’s specified requirements:</a:t>
            </a:r>
          </a:p>
          <a:p>
            <a:r>
              <a:rPr lang="en-GB" sz="1600" dirty="0">
                <a:solidFill>
                  <a:schemeClr val="accent1"/>
                </a:solidFill>
              </a:rPr>
              <a:t>“…APPLICATION DATA will be kept for the life of the patient, plus an additional 30 yrs..”</a:t>
            </a:r>
          </a:p>
          <a:p>
            <a:endParaRPr lang="en-GB" sz="1200" b="1" dirty="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IWG - Interoperability Working Group</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26</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3" name="Rectangle 2"/>
          <p:cNvSpPr/>
          <p:nvPr/>
        </p:nvSpPr>
        <p:spPr>
          <a:xfrm>
            <a:off x="959999" y="1712068"/>
            <a:ext cx="10032255" cy="5047536"/>
          </a:xfrm>
          <a:prstGeom prst="rect">
            <a:avLst/>
          </a:prstGeom>
        </p:spPr>
        <p:txBody>
          <a:bodyPr wrap="square">
            <a:spAutoFit/>
          </a:bodyPr>
          <a:lstStyle/>
          <a:p>
            <a:r>
              <a:rPr lang="en-GB" b="1" dirty="0"/>
              <a:t>Scope:</a:t>
            </a:r>
          </a:p>
          <a:p>
            <a:r>
              <a:rPr lang="en-GB" dirty="0"/>
              <a:t>The group will govern the definition and design of event, encounter and pointer types for use cases wishing to exploit the NEMS and NRL services. </a:t>
            </a:r>
          </a:p>
          <a:p>
            <a:endParaRPr lang="en-GB" dirty="0"/>
          </a:p>
          <a:p>
            <a:r>
              <a:rPr lang="en-GB" b="1" dirty="0"/>
              <a:t>Purpose:</a:t>
            </a:r>
          </a:p>
          <a:p>
            <a:r>
              <a:rPr lang="en-GB" dirty="0"/>
              <a:t>To ensure NRL pointer types remain ‘generic’ for use by multiple </a:t>
            </a:r>
          </a:p>
          <a:p>
            <a:r>
              <a:rPr lang="en-GB" dirty="0"/>
              <a:t>parties, with appropriate standards (data, architecture and business) </a:t>
            </a:r>
          </a:p>
          <a:p>
            <a:r>
              <a:rPr lang="en-GB" dirty="0"/>
              <a:t>applied and managed consistently. Considerations include:</a:t>
            </a:r>
          </a:p>
          <a:p>
            <a:endParaRPr lang="en-GB" dirty="0"/>
          </a:p>
          <a:p>
            <a:r>
              <a:rPr lang="en-GB" dirty="0"/>
              <a:t> </a:t>
            </a:r>
          </a:p>
          <a:p>
            <a:endParaRPr lang="en-GB" b="1" dirty="0"/>
          </a:p>
          <a:p>
            <a:endParaRPr lang="en-GB" b="1" dirty="0"/>
          </a:p>
          <a:p>
            <a:endParaRPr lang="en-GB" b="1" dirty="0"/>
          </a:p>
          <a:p>
            <a:endParaRPr lang="en-GB" b="1" dirty="0"/>
          </a:p>
          <a:p>
            <a:r>
              <a:rPr lang="en-GB" b="1" dirty="0"/>
              <a:t>Participants:</a:t>
            </a:r>
          </a:p>
          <a:p>
            <a:r>
              <a:rPr lang="en-GB" dirty="0"/>
              <a:t>Technical Architecture, IOPS, Data Standards, Terminology, Clinical, IG and DPO, Live Services, SME (e.g. Business analysts), and Programme (where applicable).</a:t>
            </a:r>
          </a:p>
          <a:p>
            <a:endParaRPr lang="en-GB" sz="1600" dirty="0"/>
          </a:p>
        </p:txBody>
      </p:sp>
      <p:pic>
        <p:nvPicPr>
          <p:cNvPr id="6" name="Picture 5"/>
          <p:cNvPicPr>
            <a:picLocks noChangeAspect="1"/>
          </p:cNvPicPr>
          <p:nvPr/>
        </p:nvPicPr>
        <p:blipFill>
          <a:blip r:embed="rId3"/>
          <a:stretch>
            <a:fillRect/>
          </a:stretch>
        </p:blipFill>
        <p:spPr>
          <a:xfrm>
            <a:off x="8961994" y="2460271"/>
            <a:ext cx="2174006" cy="1937457"/>
          </a:xfrm>
          <a:prstGeom prst="rect">
            <a:avLst/>
          </a:prstGeom>
        </p:spPr>
      </p:pic>
      <p:sp>
        <p:nvSpPr>
          <p:cNvPr id="5" name="TextBox 4">
            <a:extLst>
              <a:ext uri="{FF2B5EF4-FFF2-40B4-BE49-F238E27FC236}">
                <a16:creationId xmlns:a16="http://schemas.microsoft.com/office/drawing/2014/main" id="{7375684E-CDF4-48F3-A7CE-31C5CEEAD12C}"/>
              </a:ext>
            </a:extLst>
          </p:cNvPr>
          <p:cNvSpPr txBox="1"/>
          <p:nvPr/>
        </p:nvSpPr>
        <p:spPr>
          <a:xfrm>
            <a:off x="1199745" y="4141273"/>
            <a:ext cx="7200511"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742950" lvl="1" indent="-285750">
              <a:buFont typeface="Arial" panose="020B0604020202020204" pitchFamily="34" charset="0"/>
              <a:buChar char="•"/>
            </a:pPr>
            <a:r>
              <a:rPr lang="en-GB" dirty="0"/>
              <a:t>Is there a lawful basis and legitimate relationship? </a:t>
            </a:r>
          </a:p>
          <a:p>
            <a:pPr marL="742950" lvl="1" indent="-285750">
              <a:buFont typeface="Arial" panose="020B0604020202020204" pitchFamily="34" charset="0"/>
              <a:buChar char="•"/>
            </a:pPr>
            <a:r>
              <a:rPr lang="en-GB" dirty="0"/>
              <a:t>Is it being used for Direct Care purposes only?</a:t>
            </a:r>
          </a:p>
          <a:p>
            <a:pPr marL="742950" lvl="1" indent="-285750">
              <a:buFont typeface="Arial" panose="020B0604020202020204" pitchFamily="34" charset="0"/>
              <a:buChar char="•"/>
            </a:pPr>
            <a:r>
              <a:rPr lang="en-GB" dirty="0"/>
              <a:t>What is the purpose and lawful basis for sharing?</a:t>
            </a:r>
          </a:p>
          <a:p>
            <a:pPr marL="742950" lvl="1" indent="-285750">
              <a:buFont typeface="Arial" panose="020B0604020202020204" pitchFamily="34" charset="0"/>
              <a:buChar char="•"/>
            </a:pPr>
            <a:r>
              <a:rPr lang="en-GB" dirty="0"/>
              <a:t>What type of organisations can view a particular pointer type?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Authorised Service Users Catalogue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27</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
        <p:nvSpPr>
          <p:cNvPr id="3" name="Rectangle 2"/>
          <p:cNvSpPr/>
          <p:nvPr/>
        </p:nvSpPr>
        <p:spPr>
          <a:xfrm>
            <a:off x="6096001" y="1789889"/>
            <a:ext cx="5888476" cy="3477875"/>
          </a:xfrm>
          <a:prstGeom prst="rect">
            <a:avLst/>
          </a:prstGeom>
        </p:spPr>
        <p:txBody>
          <a:bodyPr wrap="square">
            <a:spAutoFit/>
          </a:bodyPr>
          <a:lstStyle/>
          <a:p>
            <a:r>
              <a:rPr lang="en-GB" sz="2200" dirty="0"/>
              <a:t>The Authorised Service Users Catalogue gives visibility to all users of the NRL of both the type of users with access (e.g. Ambulance Service, Care Home Provider etc) as well as a comprehensive list of the organisations themselves.</a:t>
            </a:r>
          </a:p>
          <a:p>
            <a:endParaRPr lang="en-GB" sz="2200" dirty="0"/>
          </a:p>
          <a:p>
            <a:r>
              <a:rPr lang="en-GB" sz="2200" dirty="0"/>
              <a:t>This is especially important for NRL Providers in ensuring they are fulfilling their responsibilities as a data controller</a:t>
            </a:r>
          </a:p>
        </p:txBody>
      </p:sp>
      <p:pic>
        <p:nvPicPr>
          <p:cNvPr id="5" name="Picture 4"/>
          <p:cNvPicPr>
            <a:picLocks noChangeAspect="1"/>
          </p:cNvPicPr>
          <p:nvPr/>
        </p:nvPicPr>
        <p:blipFill>
          <a:blip r:embed="rId3"/>
          <a:stretch>
            <a:fillRect/>
          </a:stretch>
        </p:blipFill>
        <p:spPr>
          <a:xfrm>
            <a:off x="573324" y="1622188"/>
            <a:ext cx="4961714" cy="43687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28</a:t>
            </a:fld>
            <a:endParaRPr lang="en-GB"/>
          </a:p>
        </p:txBody>
      </p:sp>
      <p:sp>
        <p:nvSpPr>
          <p:cNvPr id="3" name="Content Placeholder 2"/>
          <p:cNvSpPr>
            <a:spLocks noGrp="1"/>
          </p:cNvSpPr>
          <p:nvPr>
            <p:ph type="body" sz="quarter" idx="14"/>
          </p:nvPr>
        </p:nvSpPr>
        <p:spPr>
          <a:xfrm>
            <a:off x="0" y="0"/>
            <a:ext cx="5394960" cy="2326640"/>
          </a:xfrm>
        </p:spPr>
        <p:txBody>
          <a:bodyPr>
            <a:normAutofit/>
          </a:bodyPr>
          <a:lstStyle/>
          <a:p>
            <a:pPr algn="ctr"/>
            <a:r>
              <a:rPr lang="en-GB" sz="4400" b="1" dirty="0"/>
              <a:t>What Next?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661386" cy="706091"/>
          </a:xfrm>
          <a:prstGeom prst="rect">
            <a:avLst/>
          </a:prstGeom>
        </p:spPr>
        <p:txBody>
          <a:bodyPr anchor="t">
            <a:normAutofit/>
          </a:bodyPr>
          <a:lstStyle/>
          <a:p>
            <a:r>
              <a:rPr lang="en-GB" dirty="0"/>
              <a:t>Upcoming Service Enhancements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29</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3582755818"/>
              </p:ext>
            </p:extLst>
          </p:nvPr>
        </p:nvGraphicFramePr>
        <p:xfrm>
          <a:off x="960000" y="1541720"/>
          <a:ext cx="10272000" cy="4452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3</a:t>
            </a:fld>
            <a:endParaRPr lang="en-GB"/>
          </a:p>
        </p:txBody>
      </p:sp>
      <p:sp>
        <p:nvSpPr>
          <p:cNvPr id="7" name="Text Placeholder 6"/>
          <p:cNvSpPr>
            <a:spLocks noGrp="1"/>
          </p:cNvSpPr>
          <p:nvPr>
            <p:ph type="body" sz="quarter" idx="14"/>
          </p:nvPr>
        </p:nvSpPr>
        <p:spPr>
          <a:xfrm>
            <a:off x="-3470" y="-2163"/>
            <a:ext cx="5163945" cy="2736310"/>
          </a:xfrm>
        </p:spPr>
        <p:txBody>
          <a:bodyPr>
            <a:normAutofit/>
          </a:bodyPr>
          <a:lstStyle/>
          <a:p>
            <a:pPr algn="ctr"/>
            <a:r>
              <a:rPr lang="en-GB" sz="4000" b="1" dirty="0"/>
              <a:t>Introductions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607247-EB78-480B-A962-35111A450531}" type="slidenum">
              <a:rPr lang="en-GB" smtClean="0"/>
              <a:t>30</a:t>
            </a:fld>
            <a:endParaRPr lang="en-GB"/>
          </a:p>
        </p:txBody>
      </p:sp>
      <p:sp>
        <p:nvSpPr>
          <p:cNvPr id="3" name="Content Placeholder 2"/>
          <p:cNvSpPr>
            <a:spLocks noGrp="1"/>
          </p:cNvSpPr>
          <p:nvPr>
            <p:ph type="body" sz="quarter" idx="14"/>
          </p:nvPr>
        </p:nvSpPr>
        <p:spPr>
          <a:xfrm>
            <a:off x="0" y="0"/>
            <a:ext cx="5506720" cy="2357120"/>
          </a:xfrm>
        </p:spPr>
        <p:txBody>
          <a:bodyPr>
            <a:normAutofit/>
          </a:bodyPr>
          <a:lstStyle/>
          <a:p>
            <a:pPr algn="ctr"/>
            <a:r>
              <a:rPr lang="en-GB" sz="4400" b="1" dirty="0"/>
              <a:t>Pre-requisites &amp; Onboarding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000" dirty="0"/>
              <a:t>Provider/Consumer API Integration - Prerequisites</a:t>
            </a:r>
          </a:p>
        </p:txBody>
      </p:sp>
      <p:sp>
        <p:nvSpPr>
          <p:cNvPr id="3" name="Content Placeholder 2"/>
          <p:cNvSpPr>
            <a:spLocks noGrp="1"/>
          </p:cNvSpPr>
          <p:nvPr>
            <p:ph idx="1"/>
          </p:nvPr>
        </p:nvSpPr>
        <p:spPr>
          <a:xfrm>
            <a:off x="1184221" y="1508503"/>
            <a:ext cx="9951780" cy="4484757"/>
          </a:xfrm>
        </p:spPr>
        <p:txBody>
          <a:bodyPr vert="horz" lIns="0" tIns="0" rIns="0" bIns="0" rtlCol="0" anchor="t">
            <a:normAutofit fontScale="77500" lnSpcReduction="20000"/>
          </a:bodyPr>
          <a:lstStyle/>
          <a:p>
            <a:r>
              <a:rPr lang="en-US" sz="3200" dirty="0">
                <a:ea typeface="+mn-lt"/>
                <a:cs typeface="+mn-lt"/>
              </a:rPr>
              <a:t>A valid ODS code</a:t>
            </a:r>
          </a:p>
          <a:p>
            <a:r>
              <a:rPr lang="en-US" sz="3200" dirty="0">
                <a:ea typeface="+mn-lt"/>
                <a:cs typeface="+mn-lt"/>
              </a:rPr>
              <a:t>Verification of NHS numbers via any of the following mechanisms:</a:t>
            </a:r>
          </a:p>
          <a:p>
            <a:pPr lvl="1"/>
            <a:r>
              <a:rPr lang="en-US" sz="2665" dirty="0">
                <a:ea typeface="+mn-lt"/>
                <a:cs typeface="+mn-lt"/>
              </a:rPr>
              <a:t>Full PDS Spine compliant system </a:t>
            </a:r>
          </a:p>
          <a:p>
            <a:pPr lvl="1"/>
            <a:r>
              <a:rPr lang="en-US" sz="2665" dirty="0">
                <a:ea typeface="+mn-lt"/>
                <a:cs typeface="+mn-lt"/>
              </a:rPr>
              <a:t>Spine Mini Service PDS (SMSP) </a:t>
            </a:r>
          </a:p>
          <a:p>
            <a:pPr lvl="1"/>
            <a:r>
              <a:rPr lang="en-US" sz="2665" dirty="0">
                <a:ea typeface="+mn-lt"/>
                <a:cs typeface="+mn-lt"/>
              </a:rPr>
              <a:t>Demographics Batch Service (DBS) (NRL Providers Only) </a:t>
            </a:r>
          </a:p>
          <a:p>
            <a:r>
              <a:rPr lang="en-US" sz="3200" dirty="0">
                <a:ea typeface="+mn-lt"/>
                <a:cs typeface="+mn-lt"/>
              </a:rPr>
              <a:t>N3 or HSCN connection</a:t>
            </a:r>
          </a:p>
          <a:p>
            <a:r>
              <a:rPr lang="en-US" sz="3200" dirty="0">
                <a:ea typeface="+mn-lt"/>
                <a:cs typeface="+mn-lt"/>
              </a:rPr>
              <a:t>Appropriate authentication method for accessing data (if Consuming from NRL/NEMS)</a:t>
            </a:r>
          </a:p>
          <a:p>
            <a:r>
              <a:rPr lang="en-US" sz="3200" dirty="0">
                <a:ea typeface="+mn-lt"/>
                <a:cs typeface="+mn-lt"/>
              </a:rPr>
              <a:t>Completion of DSPT (Data Security Protection Toolkit) within the last 12 months</a:t>
            </a:r>
          </a:p>
          <a:p>
            <a:r>
              <a:rPr lang="en-US" sz="3200" dirty="0">
                <a:ea typeface="+mn-lt"/>
                <a:cs typeface="+mn-lt"/>
              </a:rPr>
              <a:t>Annual Security Testing (to CHECK standards)</a:t>
            </a:r>
          </a:p>
          <a:p>
            <a:r>
              <a:rPr lang="en-US" sz="3200" dirty="0">
                <a:ea typeface="+mn-lt"/>
                <a:cs typeface="+mn-lt"/>
              </a:rPr>
              <a:t>Clinical Safety Officer to undertake a Clinical Safety Assessment   </a:t>
            </a:r>
            <a:endParaRPr lang="en-GB" sz="3200" dirty="0">
              <a:ea typeface="+mn-lt"/>
              <a:cs typeface="+mn-lt"/>
            </a:endParaRPr>
          </a:p>
          <a:p>
            <a:pPr marL="0" indent="0">
              <a:buNone/>
            </a:pPr>
            <a:endParaRPr lang="en-GB" sz="3200" dirty="0">
              <a:ea typeface="+mn-lt"/>
              <a:cs typeface="+mn-lt"/>
            </a:endParaRPr>
          </a:p>
          <a:p>
            <a:endParaRPr lang="en-GB" sz="3200" dirty="0">
              <a:ea typeface="+mn-lt"/>
              <a:cs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000" dirty="0"/>
              <a:t>Provider/Consumer API Integration - Onboarding Process</a:t>
            </a:r>
          </a:p>
        </p:txBody>
      </p:sp>
      <p:sp>
        <p:nvSpPr>
          <p:cNvPr id="3" name="Content Placeholder 2"/>
          <p:cNvSpPr>
            <a:spLocks noGrp="1"/>
          </p:cNvSpPr>
          <p:nvPr>
            <p:ph idx="1"/>
          </p:nvPr>
        </p:nvSpPr>
        <p:spPr>
          <a:xfrm>
            <a:off x="710120" y="1508503"/>
            <a:ext cx="11342450" cy="4484757"/>
          </a:xfrm>
        </p:spPr>
        <p:txBody>
          <a:bodyPr vert="horz" lIns="0" tIns="0" rIns="0" bIns="0" rtlCol="0" anchor="t">
            <a:normAutofit fontScale="92500" lnSpcReduction="20000"/>
          </a:bodyPr>
          <a:lstStyle/>
          <a:p>
            <a:pPr>
              <a:buFont typeface="+mj-lt"/>
              <a:buAutoNum type="arabicPeriod"/>
            </a:pPr>
            <a:r>
              <a:rPr lang="en-GB" sz="2400" dirty="0">
                <a:effectLst/>
                <a:latin typeface="Arial" panose="020B0604020202020204" pitchFamily="34" charset="0"/>
              </a:rPr>
              <a:t>Commence any applicable local clinical safety / IG assessments</a:t>
            </a:r>
          </a:p>
          <a:p>
            <a:pPr marL="457200" indent="-457200">
              <a:buFont typeface="+mj-lt"/>
              <a:buAutoNum type="arabicPeriod"/>
            </a:pPr>
            <a:r>
              <a:rPr lang="en-GB" sz="2400" dirty="0">
                <a:ea typeface="+mn-lt"/>
                <a:cs typeface="+mn-lt"/>
              </a:rPr>
              <a:t>Review onboarding documentation</a:t>
            </a:r>
          </a:p>
          <a:p>
            <a:pPr marL="457200" indent="-457200">
              <a:buFont typeface="+mj-lt"/>
              <a:buAutoNum type="arabicPeriod"/>
            </a:pPr>
            <a:r>
              <a:rPr lang="en-GB" sz="2400" dirty="0">
                <a:ea typeface="+mn-lt"/>
                <a:cs typeface="+mn-lt"/>
              </a:rPr>
              <a:t>Development against online reference implementation</a:t>
            </a:r>
          </a:p>
          <a:p>
            <a:pPr marL="457200" indent="-457200">
              <a:buFont typeface="+mj-lt"/>
              <a:buAutoNum type="arabicPeriod"/>
            </a:pPr>
            <a:r>
              <a:rPr lang="en-GB" sz="2400" dirty="0">
                <a:ea typeface="+mn-lt"/>
                <a:cs typeface="+mn-lt"/>
              </a:rPr>
              <a:t>Local testing using TKW</a:t>
            </a:r>
          </a:p>
          <a:p>
            <a:pPr marL="457200" indent="-457200">
              <a:buFont typeface="+mj-lt"/>
              <a:buAutoNum type="arabicPeriod"/>
            </a:pPr>
            <a:r>
              <a:rPr lang="en-GB" sz="2400" dirty="0">
                <a:ea typeface="+mn-lt"/>
                <a:cs typeface="+mn-lt"/>
              </a:rPr>
              <a:t>Testing in the NHS Digital path-to-live environments</a:t>
            </a:r>
          </a:p>
          <a:p>
            <a:pPr marL="457200" indent="-457200">
              <a:buFont typeface="+mj-lt"/>
              <a:buAutoNum type="arabicPeriod"/>
            </a:pPr>
            <a:r>
              <a:rPr lang="en-GB" sz="2400" dirty="0">
                <a:ea typeface="+mn-lt"/>
                <a:cs typeface="+mn-lt"/>
              </a:rPr>
              <a:t>Complete the Supplier Conformance Assessment List (SCAL)</a:t>
            </a:r>
          </a:p>
          <a:p>
            <a:pPr marL="457200" indent="-457200">
              <a:buFont typeface="+mj-lt"/>
              <a:buAutoNum type="arabicPeriod"/>
            </a:pPr>
            <a:r>
              <a:rPr lang="en-GB" sz="2400" dirty="0">
                <a:ea typeface="+mn-lt"/>
                <a:cs typeface="+mn-lt"/>
              </a:rPr>
              <a:t>Sign DSA (Data Sharing Arrangement) and Connection Agreement</a:t>
            </a:r>
          </a:p>
          <a:p>
            <a:pPr>
              <a:buFont typeface="+mj-lt"/>
              <a:buAutoNum type="arabicPeriod"/>
            </a:pPr>
            <a:r>
              <a:rPr lang="en-GB" sz="2400" dirty="0">
                <a:effectLst/>
                <a:latin typeface="Arial" panose="020B0604020202020204" pitchFamily="34" charset="0"/>
              </a:rPr>
              <a:t>Obtain all necessary local approvals for go-live (e.g. clinical safety, IG, board approvals)</a:t>
            </a:r>
            <a:endParaRPr lang="en-GB" sz="2400" dirty="0">
              <a:ea typeface="+mn-lt"/>
              <a:cs typeface="+mn-lt"/>
            </a:endParaRPr>
          </a:p>
          <a:p>
            <a:pPr marL="457200" indent="-457200">
              <a:buFont typeface="+mj-lt"/>
              <a:buAutoNum type="arabicPeriod"/>
            </a:pPr>
            <a:r>
              <a:rPr lang="en-GB" sz="2400" dirty="0">
                <a:ea typeface="+mn-lt"/>
                <a:cs typeface="+mn-lt"/>
              </a:rPr>
              <a:t>LIVE pipe-cleaning</a:t>
            </a:r>
            <a:endParaRPr lang="en-GB" sz="3200" dirty="0">
              <a:ea typeface="+mn-lt"/>
              <a:cs typeface="+mn-lt"/>
            </a:endParaRPr>
          </a:p>
          <a:p>
            <a:pPr marL="0" indent="0">
              <a:buNone/>
            </a:pPr>
            <a:endParaRPr lang="en-GB" sz="3200" dirty="0">
              <a:ea typeface="+mn-lt"/>
              <a:cs typeface="+mn-lt"/>
            </a:endParaRPr>
          </a:p>
          <a:p>
            <a:pPr marL="0" indent="0">
              <a:buNone/>
            </a:pPr>
            <a:r>
              <a:rPr lang="en-GB" sz="2400" dirty="0">
                <a:ea typeface="+mn-lt"/>
                <a:cs typeface="+mn-lt"/>
              </a:rPr>
              <a:t>Further detail is included in the </a:t>
            </a:r>
            <a:r>
              <a:rPr lang="en-GB" sz="2400" dirty="0">
                <a:ea typeface="+mn-lt"/>
                <a:cs typeface="+mn-lt"/>
                <a:hlinkClick r:id="rId3"/>
              </a:rPr>
              <a:t>NRL onboarding guide</a:t>
            </a:r>
            <a:r>
              <a:rPr lang="en-GB" sz="2400" dirty="0">
                <a:ea typeface="+mn-lt"/>
                <a:cs typeface="+mn-lt"/>
              </a:rPr>
              <a:t> (for Direct API Integration). </a:t>
            </a:r>
          </a:p>
          <a:p>
            <a:pPr marL="0" indent="0">
              <a:buNone/>
            </a:pPr>
            <a:endParaRPr lang="en-GB" sz="2400" dirty="0">
              <a:ea typeface="+mn-lt"/>
              <a:cs typeface="+mn-lt"/>
            </a:endParaRPr>
          </a:p>
          <a:p>
            <a:pPr marL="0" indent="0">
              <a:buNone/>
            </a:pPr>
            <a:r>
              <a:rPr lang="en-GB" sz="2400" dirty="0">
                <a:ea typeface="+mn-lt"/>
                <a:cs typeface="+mn-lt"/>
              </a:rPr>
              <a:t>Technical Specification available here: </a:t>
            </a:r>
            <a:r>
              <a:rPr lang="en-GB" sz="2400" dirty="0">
                <a:ea typeface="+mn-lt"/>
                <a:cs typeface="+mn-lt"/>
                <a:hlinkClick r:id="rId4"/>
              </a:rPr>
              <a:t>https://developer.nhs.uk/apis/nrl/</a:t>
            </a:r>
            <a:endParaRPr lang="en-GB" sz="2400" dirty="0">
              <a:ea typeface="+mn-lt"/>
              <a:cs typeface="+mn-lt"/>
            </a:endParaRPr>
          </a:p>
          <a:p>
            <a:pPr marL="0" indent="0">
              <a:buNone/>
            </a:pPr>
            <a:endParaRPr lang="en-GB" sz="3200" dirty="0">
              <a:ea typeface="+mn-lt"/>
              <a:cs typeface="+mn-lt"/>
            </a:endParaRPr>
          </a:p>
          <a:p>
            <a:endParaRPr lang="en-GB" sz="3200" dirty="0">
              <a:ea typeface="+mn-lt"/>
              <a:cs typeface="+mn-l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000" dirty="0"/>
              <a:t>Consumer (SCRa) - Onboarding Process</a:t>
            </a:r>
          </a:p>
        </p:txBody>
      </p:sp>
      <p:sp>
        <p:nvSpPr>
          <p:cNvPr id="3" name="Content Placeholder 2"/>
          <p:cNvSpPr>
            <a:spLocks noGrp="1"/>
          </p:cNvSpPr>
          <p:nvPr>
            <p:ph idx="1"/>
          </p:nvPr>
        </p:nvSpPr>
        <p:spPr>
          <a:xfrm>
            <a:off x="1184221" y="1508503"/>
            <a:ext cx="9951780" cy="4484757"/>
          </a:xfrm>
        </p:spPr>
        <p:txBody>
          <a:bodyPr vert="horz" lIns="0" tIns="0" rIns="0" bIns="0" rtlCol="0" anchor="t">
            <a:normAutofit fontScale="92500" lnSpcReduction="20000"/>
          </a:bodyPr>
          <a:lstStyle/>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Commence any applicable local clinical safety / IG assessments</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Update local Business Processes and Train Users (guides are available)</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Obtain all necessary local approvals for go-live (e.g. clinical safety, IG, board approvals)</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Deploy Chrome/Firefox browsers to all users (where not already in place)</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Deploy latest NHS Identity Agent to all users (where not already in place)</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Deploy National Identity Hub to all users</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Add RBAC codes for each user to CIS</a:t>
            </a:r>
          </a:p>
          <a:p>
            <a:pPr marL="342900" indent="-342900">
              <a:buFont typeface="Times New Roman" panose="02020603050405020304" pitchFamily="18" charset="0"/>
              <a:buAutoNum type="arabicPeriod"/>
            </a:pPr>
            <a:r>
              <a:rPr lang="en-GB" sz="1900" dirty="0">
                <a:effectLst/>
                <a:latin typeface="Arial" panose="020B0604020202020204" pitchFamily="34" charset="0"/>
              </a:rPr>
              <a:t>Sign NHS Digital DSA (Data Sharing Arrangement) for NRL</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Distribute internal comms regarding go-live</a:t>
            </a:r>
          </a:p>
          <a:p>
            <a:pPr marL="342900" lvl="0" indent="-342900">
              <a:spcAft>
                <a:spcPts val="0"/>
              </a:spcAft>
              <a:buFont typeface="Times New Roman" panose="02020603050405020304" pitchFamily="18" charset="0"/>
              <a:buAutoNum type="arabicPeriod"/>
            </a:pPr>
            <a:r>
              <a:rPr lang="en-GB" sz="1900" dirty="0">
                <a:effectLst/>
                <a:latin typeface="Arial" panose="020B0604020202020204" pitchFamily="34" charset="0"/>
              </a:rPr>
              <a:t>Perform Live Validation with a test pointer and record</a:t>
            </a:r>
          </a:p>
          <a:p>
            <a:pPr marL="0" indent="0">
              <a:buNone/>
            </a:pPr>
            <a:endParaRPr lang="en-GB" sz="2400" dirty="0">
              <a:ea typeface="+mn-lt"/>
              <a:cs typeface="+mn-lt"/>
            </a:endParaRPr>
          </a:p>
          <a:p>
            <a:pPr marL="0" indent="0">
              <a:buNone/>
            </a:pPr>
            <a:r>
              <a:rPr lang="en-GB" sz="2400" dirty="0">
                <a:ea typeface="+mn-lt"/>
                <a:cs typeface="+mn-lt"/>
              </a:rPr>
              <a:t>NHS Digital can guide you throughout the whole process </a:t>
            </a:r>
            <a:r>
              <a:rPr lang="en-GB" sz="2400" dirty="0">
                <a:ea typeface="+mn-lt"/>
                <a:cs typeface="+mn-lt"/>
                <a:sym typeface="Wingdings" panose="05000000000000000000" pitchFamily="2" charset="2"/>
              </a:rPr>
              <a:t></a:t>
            </a:r>
          </a:p>
          <a:p>
            <a:pPr marL="0" indent="0">
              <a:buNone/>
            </a:pPr>
            <a:endParaRPr lang="en-GB" sz="2400" dirty="0">
              <a:ea typeface="+mn-lt"/>
              <a:cs typeface="+mn-lt"/>
            </a:endParaRPr>
          </a:p>
          <a:p>
            <a:pPr marL="0" indent="0">
              <a:buNone/>
            </a:pPr>
            <a:r>
              <a:rPr lang="en-GB" sz="2400" dirty="0">
                <a:ea typeface="+mn-lt"/>
                <a:cs typeface="+mn-lt"/>
              </a:rPr>
              <a:t>Further detail is included in the </a:t>
            </a:r>
            <a:r>
              <a:rPr lang="en-GB" sz="2400" dirty="0">
                <a:ea typeface="+mn-lt"/>
                <a:cs typeface="+mn-lt"/>
                <a:hlinkClick r:id="rId3"/>
              </a:rPr>
              <a:t>NRL onboarding guide</a:t>
            </a:r>
            <a:r>
              <a:rPr lang="en-GB" sz="2400" dirty="0">
                <a:ea typeface="+mn-lt"/>
                <a:cs typeface="+mn-lt"/>
              </a:rPr>
              <a:t> (for Consumers using </a:t>
            </a:r>
            <a:r>
              <a:rPr lang="en-GB" sz="2400" dirty="0" err="1">
                <a:ea typeface="+mn-lt"/>
                <a:cs typeface="+mn-lt"/>
              </a:rPr>
              <a:t>SCRa</a:t>
            </a:r>
            <a:r>
              <a:rPr lang="en-GB" sz="2400" dirty="0">
                <a:ea typeface="+mn-lt"/>
                <a:cs typeface="+mn-lt"/>
              </a:rPr>
              <a:t> only). </a:t>
            </a:r>
          </a:p>
          <a:p>
            <a:pPr marL="0" indent="0">
              <a:buNone/>
            </a:pPr>
            <a:endParaRPr lang="en-GB" sz="3200" dirty="0">
              <a:ea typeface="+mn-lt"/>
              <a:cs typeface="+mn-lt"/>
            </a:endParaRPr>
          </a:p>
          <a:p>
            <a:endParaRPr lang="en-GB" sz="3200" dirty="0">
              <a:ea typeface="+mn-lt"/>
              <a:cs typeface="+mn-lt"/>
            </a:endParaRPr>
          </a:p>
        </p:txBody>
      </p:sp>
    </p:spTree>
    <p:extLst>
      <p:ext uri="{BB962C8B-B14F-4D97-AF65-F5344CB8AC3E}">
        <p14:creationId xmlns:p14="http://schemas.microsoft.com/office/powerpoint/2010/main" val="1038650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7200"/>
              <a:t>Questions?</a:t>
            </a:r>
          </a:p>
        </p:txBody>
      </p:sp>
      <p:sp>
        <p:nvSpPr>
          <p:cNvPr id="3" name="Slide Number Placeholder 2"/>
          <p:cNvSpPr>
            <a:spLocks noGrp="1"/>
          </p:cNvSpPr>
          <p:nvPr>
            <p:ph type="sldNum" sz="quarter" idx="12"/>
          </p:nvPr>
        </p:nvSpPr>
        <p:spPr/>
        <p:txBody>
          <a:bodyPr/>
          <a:lstStyle/>
          <a:p>
            <a:fld id="{E6607247-EB78-480B-A962-35111A450531}" type="slidenum">
              <a:rPr lang="en-GB" smtClean="0"/>
              <a:t>34</a:t>
            </a:fld>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8650" y="685801"/>
            <a:ext cx="6393656" cy="1850231"/>
          </a:xfrm>
          <a:prstGeom prst="rect">
            <a:avLst/>
          </a:prstGeom>
          <a:noFill/>
        </p:spPr>
        <p:txBody>
          <a:bodyPr wrap="square" lIns="0" tIns="0" rIns="0" bIns="0" rtlCol="0">
            <a:noAutofit/>
          </a:bodyPr>
          <a:lstStyle/>
          <a:p>
            <a:r>
              <a:rPr lang="en-GB" sz="5400" b="1">
                <a:solidFill>
                  <a:schemeClr val="accent1"/>
                </a:solidFill>
              </a:rPr>
              <a:t>Contact us:</a:t>
            </a:r>
          </a:p>
          <a:p>
            <a:r>
              <a:rPr lang="en-GB" sz="5400" b="1">
                <a:solidFill>
                  <a:schemeClr val="accent1"/>
                </a:solidFill>
              </a:rPr>
              <a:t>NRLS@nhs.net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prstClr val="white"/>
                </a:solidFill>
                <a:effectLst/>
                <a:uLnTx/>
                <a:uFillTx/>
                <a:latin typeface="Arial" panose="020B0604020202020204"/>
                <a:ea typeface="+mn-ea"/>
                <a:cs typeface="+mn-cs"/>
              </a:rPr>
              <a:t>36</a:t>
            </a:fld>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Content Placeholder 4"/>
          <p:cNvSpPr>
            <a:spLocks noGrp="1"/>
          </p:cNvSpPr>
          <p:nvPr>
            <p:ph type="title" idx="4294967295"/>
          </p:nvPr>
        </p:nvSpPr>
        <p:spPr>
          <a:xfrm>
            <a:off x="720586" y="0"/>
            <a:ext cx="10331449" cy="5280992"/>
          </a:xfrm>
          <a:prstGeom prst="rect">
            <a:avLst/>
          </a:prstGeom>
          <a:solidFill>
            <a:schemeClr val="accent1">
              <a:alpha val="90000"/>
            </a:schemeClr>
          </a:solidFill>
          <a:ln>
            <a:noFill/>
          </a:ln>
          <a:effectLst/>
        </p:spPr>
        <p:txBody>
          <a:bodyPr rot="0" spcFirstLastPara="0" vertOverflow="overflow" horzOverflow="overflow" vert="horz" wrap="square" lIns="540000" tIns="503998" rIns="540000" bIns="0" numCol="1" spcCol="0" rtlCol="0" fromWordArt="0" anchor="t" anchorCtr="0" forceAA="0" compatLnSpc="1">
            <a:normAutofit fontScale="90000"/>
          </a:bodyPr>
          <a:lstStyle/>
          <a:p>
            <a:pPr marL="123825" indent="-123825">
              <a:spcBef>
                <a:spcPts val="0"/>
              </a:spcBef>
              <a:spcAft>
                <a:spcPts val="600"/>
              </a:spcAft>
              <a:buClr>
                <a:schemeClr val="accent1"/>
              </a:buClr>
              <a:defRPr/>
            </a:pPr>
            <a:r>
              <a:rPr kumimoji="0" lang="en-GB" sz="4900" b="0" i="1" u="none" strike="noStrike" kern="1200" cap="none" spc="20" normalizeH="0" baseline="0" noProof="0" dirty="0">
                <a:ln>
                  <a:noFill/>
                </a:ln>
                <a:solidFill>
                  <a:schemeClr val="bg1"/>
                </a:solidFill>
                <a:effectLst/>
                <a:uLnTx/>
                <a:uFillTx/>
                <a:latin typeface="+mn-lt"/>
                <a:ea typeface="+mn-ea"/>
                <a:cs typeface="+mn-cs"/>
              </a:rPr>
              <a:t>“</a:t>
            </a:r>
            <a:r>
              <a:rPr lang="en-GB" sz="3100" i="1" dirty="0">
                <a:solidFill>
                  <a:schemeClr val="bg1"/>
                </a:solidFill>
              </a:rPr>
              <a:t>The patient denied having any MH plan or diagnosis however, this was proven to be false upon viewing the SCRa which made available his mental health crisis plan via NRL. </a:t>
            </a:r>
            <a:r>
              <a:rPr lang="en-GB" sz="3100" b="0" i="1" dirty="0">
                <a:solidFill>
                  <a:schemeClr val="bg1"/>
                </a:solidFill>
              </a:rPr>
              <a:t>This reassured me that this depressive episode was known and strengthened my thoughts that his Mental Health would need to be managed in addition to his constipation. </a:t>
            </a:r>
            <a:r>
              <a:rPr lang="en-GB" sz="3100" i="1" dirty="0">
                <a:solidFill>
                  <a:schemeClr val="bg1"/>
                </a:solidFill>
              </a:rPr>
              <a:t>With this information the GP was notified to raise various social issues the patient was experiencing, with the recommendation that his MH team/family may need to be involved to aid his recovery.”</a:t>
            </a:r>
            <a:endParaRPr kumimoji="0" lang="en-GB" sz="4400" b="0" i="0" u="none" strike="noStrike" kern="1200" cap="none" spc="20" normalizeH="0" baseline="0" noProof="0" dirty="0">
              <a:ln>
                <a:noFill/>
              </a:ln>
              <a:solidFill>
                <a:schemeClr val="bg1"/>
              </a:solidFill>
              <a:effectLst/>
              <a:uLnTx/>
              <a:uFillTx/>
              <a:latin typeface="+mn-lt"/>
              <a:ea typeface="+mn-ea"/>
              <a:cs typeface="+mn-cs"/>
            </a:endParaRP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defRPr/>
            </a:pPr>
            <a:r>
              <a:rPr lang="en-GB" sz="3100" b="1" kern="1200" spc="20" dirty="0">
                <a:solidFill>
                  <a:schemeClr val="accent6"/>
                </a:solidFill>
                <a:latin typeface="+mn-lt"/>
                <a:ea typeface="+mn-ea"/>
                <a:cs typeface="+mn-cs"/>
              </a:rPr>
              <a:t>Sean </a:t>
            </a:r>
            <a:r>
              <a:rPr lang="en-GB" sz="3100" b="1" kern="1200" spc="20" dirty="0" err="1">
                <a:solidFill>
                  <a:schemeClr val="accent6"/>
                </a:solidFill>
                <a:latin typeface="+mn-lt"/>
                <a:ea typeface="+mn-ea"/>
                <a:cs typeface="+mn-cs"/>
              </a:rPr>
              <a:t>Te</a:t>
            </a:r>
            <a:r>
              <a:rPr lang="en-GB" sz="3100" b="1" kern="1200" spc="20" dirty="0">
                <a:solidFill>
                  <a:schemeClr val="accent6"/>
                </a:solidFill>
                <a:latin typeface="+mn-lt"/>
                <a:ea typeface="+mn-ea"/>
                <a:cs typeface="+mn-cs"/>
              </a:rPr>
              <a:t> </a:t>
            </a:r>
            <a:r>
              <a:rPr lang="en-GB" sz="3100" b="1" kern="1200" spc="20" dirty="0" err="1">
                <a:solidFill>
                  <a:schemeClr val="accent6"/>
                </a:solidFill>
                <a:latin typeface="+mn-lt"/>
                <a:ea typeface="+mn-ea"/>
                <a:cs typeface="+mn-cs"/>
              </a:rPr>
              <a:t>Haara</a:t>
            </a:r>
            <a:br>
              <a:rPr lang="en-GB" sz="3100" b="1" kern="1200" spc="20" dirty="0">
                <a:solidFill>
                  <a:schemeClr val="accent6"/>
                </a:solidFill>
                <a:latin typeface="+mn-lt"/>
                <a:ea typeface="+mn-ea"/>
                <a:cs typeface="+mn-cs"/>
              </a:rPr>
            </a:br>
            <a:r>
              <a:rPr lang="en-GB" sz="3100" b="1" kern="1200" spc="20" dirty="0">
                <a:solidFill>
                  <a:schemeClr val="accent6"/>
                </a:solidFill>
              </a:rPr>
              <a:t>Advanced Paramedic Practitioner</a:t>
            </a:r>
            <a:br>
              <a:rPr lang="en-GB" sz="3100" b="1" kern="1200" spc="20" dirty="0">
                <a:solidFill>
                  <a:schemeClr val="accent6"/>
                </a:solidFill>
                <a:latin typeface="+mn-lt"/>
                <a:ea typeface="+mn-ea"/>
                <a:cs typeface="+mn-cs"/>
              </a:rPr>
            </a:br>
            <a:r>
              <a:rPr lang="en-GB" sz="3100" b="1" kern="1200" spc="20" dirty="0">
                <a:solidFill>
                  <a:schemeClr val="accent6"/>
                </a:solidFill>
                <a:latin typeface="+mn-lt"/>
                <a:ea typeface="+mn-ea"/>
                <a:cs typeface="+mn-cs"/>
              </a:rPr>
              <a:t>London Ambulance</a:t>
            </a:r>
            <a:endParaRPr kumimoji="0" lang="en-GB" sz="3100" b="1" i="0" u="none" strike="noStrike" kern="1200" cap="none" spc="20" normalizeH="0" baseline="0" noProof="0" dirty="0">
              <a:ln>
                <a:noFill/>
              </a:ln>
              <a:solidFill>
                <a:schemeClr val="accent6"/>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6607247-EB78-480B-A962-35111A450531}" type="slidenum">
              <a:rPr lang="en-GB" smtClean="0"/>
              <a:t>37</a:t>
            </a:fld>
            <a:endParaRPr lang="en-GB"/>
          </a:p>
        </p:txBody>
      </p:sp>
      <p:sp>
        <p:nvSpPr>
          <p:cNvPr id="5" name="Content Placeholder 4"/>
          <p:cNvSpPr>
            <a:spLocks noGrp="1"/>
          </p:cNvSpPr>
          <p:nvPr>
            <p:ph type="title" idx="4294967295"/>
          </p:nvPr>
        </p:nvSpPr>
        <p:spPr>
          <a:xfrm>
            <a:off x="380300" y="433952"/>
            <a:ext cx="11203330" cy="5486185"/>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normAutofit/>
          </a:bodyPr>
          <a:lstStyle/>
          <a:p>
            <a:pPr marL="182880" lvl="0" indent="-182880">
              <a:spcBef>
                <a:spcPts val="0"/>
              </a:spcBef>
              <a:spcAft>
                <a:spcPts val="600"/>
              </a:spcAft>
              <a:buClr>
                <a:schemeClr val="accent1"/>
              </a:buClr>
              <a:defRPr/>
            </a:pPr>
            <a:r>
              <a:rPr kumimoji="0" lang="en-GB" sz="3600" i="0" u="none" strike="noStrike" kern="1200" cap="none" spc="20" normalizeH="0" baseline="0" noProof="0">
                <a:ln>
                  <a:noFill/>
                </a:ln>
                <a:solidFill>
                  <a:schemeClr val="accent1"/>
                </a:solidFill>
                <a:effectLst/>
                <a:uLnTx/>
                <a:uFillTx/>
                <a:latin typeface="+mn-lt"/>
                <a:ea typeface="+mn-ea"/>
                <a:cs typeface="+mn-cs"/>
              </a:rPr>
              <a:t>“Access to a</a:t>
            </a:r>
            <a:r>
              <a:rPr lang="en-GB" sz="3600"/>
              <a:t> well populated care plan is the holy grail of information for a paramedic. I’m really excited by care </a:t>
            </a:r>
            <a:r>
              <a:rPr lang="en-GB" sz="3600" spc="20">
                <a:latin typeface="+mn-lt"/>
                <a:ea typeface="+mn-ea"/>
                <a:cs typeface="+mn-cs"/>
              </a:rPr>
              <a:t>plans, because it tells the story of the patient and the answers to questions in an easy to read format”</a:t>
            </a:r>
          </a:p>
          <a:p>
            <a:pPr marL="182880" marR="0" lvl="1" indent="0" algn="l" defTabSz="914400" rtl="0" eaLnBrk="1" fontAlgn="auto" latinLnBrk="0" hangingPunct="1">
              <a:lnSpc>
                <a:spcPct val="100000"/>
              </a:lnSpc>
              <a:spcBef>
                <a:spcPts val="0"/>
              </a:spcBef>
              <a:spcAft>
                <a:spcPts val="0"/>
              </a:spcAft>
              <a:buClr>
                <a:schemeClr val="accent1"/>
              </a:buClr>
              <a:buSzTx/>
              <a:buFontTx/>
              <a:buNone/>
              <a:defRPr/>
            </a:pPr>
            <a:br>
              <a:rPr kumimoji="0" lang="en-GB" sz="2800" b="1" i="0" u="none" strike="noStrike" kern="1200" cap="none" spc="20" normalizeH="0" baseline="0" noProof="0">
                <a:ln>
                  <a:noFill/>
                </a:ln>
                <a:solidFill>
                  <a:schemeClr val="tx2"/>
                </a:solidFill>
                <a:effectLst/>
                <a:uLnTx/>
                <a:uFillTx/>
                <a:latin typeface="+mn-lt"/>
                <a:ea typeface="+mn-ea"/>
                <a:cs typeface="+mn-cs"/>
              </a:rPr>
            </a:br>
            <a:r>
              <a:rPr kumimoji="0" lang="en-GB" sz="2800" b="1" i="0" u="none" strike="noStrike" kern="1200" cap="none" spc="20" normalizeH="0" baseline="0" noProof="0">
                <a:ln>
                  <a:noFill/>
                </a:ln>
                <a:solidFill>
                  <a:schemeClr val="tx2"/>
                </a:solidFill>
                <a:effectLst/>
                <a:uLnTx/>
                <a:uFillTx/>
                <a:latin typeface="+mn-lt"/>
                <a:ea typeface="+mn-ea"/>
                <a:cs typeface="+mn-cs"/>
              </a:rPr>
              <a:t>Stuart Crichton</a:t>
            </a:r>
          </a:p>
          <a:p>
            <a:pPr marL="182880" marR="0" lvl="1" indent="0" algn="l" defTabSz="914400" rtl="0" eaLnBrk="1" fontAlgn="auto" latinLnBrk="0" hangingPunct="1">
              <a:lnSpc>
                <a:spcPct val="100000"/>
              </a:lnSpc>
              <a:spcBef>
                <a:spcPts val="0"/>
              </a:spcBef>
              <a:spcAft>
                <a:spcPts val="0"/>
              </a:spcAft>
              <a:buClr>
                <a:schemeClr val="accent1"/>
              </a:buClr>
              <a:buSzTx/>
              <a:buFontTx/>
              <a:buNone/>
              <a:defRPr/>
            </a:pPr>
            <a:r>
              <a:rPr lang="en-GB" sz="2800" b="1" kern="1200" spc="20">
                <a:solidFill>
                  <a:schemeClr val="tx2"/>
                </a:solidFill>
                <a:latin typeface="+mn-lt"/>
                <a:ea typeface="+mn-ea"/>
                <a:cs typeface="+mn-cs"/>
              </a:rPr>
              <a:t>CCIO &amp; Consultant Paramedic </a:t>
            </a:r>
            <a:br>
              <a:rPr lang="en-GB" sz="2800" b="1" kern="1200" spc="20">
                <a:solidFill>
                  <a:schemeClr val="tx2"/>
                </a:solidFill>
                <a:latin typeface="+mn-lt"/>
                <a:ea typeface="+mn-ea"/>
                <a:cs typeface="+mn-cs"/>
              </a:rPr>
            </a:br>
            <a:r>
              <a:rPr lang="en-GB" sz="2800" b="1" kern="1200" spc="20">
                <a:solidFill>
                  <a:schemeClr val="tx2"/>
                </a:solidFill>
                <a:latin typeface="+mn-lt"/>
                <a:ea typeface="+mn-ea"/>
                <a:cs typeface="+mn-cs"/>
              </a:rPr>
              <a:t>London Ambulance Service</a:t>
            </a:r>
            <a:endParaRPr kumimoji="0" lang="en-GB" sz="2800" b="1" i="0" u="none" strike="noStrike" kern="1200" cap="none" spc="20" normalizeH="0" baseline="0" noProof="0">
              <a:ln>
                <a:noFill/>
              </a:ln>
              <a:solidFill>
                <a:schemeClr val="tx2"/>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prstClr val="white"/>
                </a:solidFill>
                <a:effectLst/>
                <a:uLnTx/>
                <a:uFillTx/>
                <a:latin typeface="Arial" panose="020B0604020202020204"/>
                <a:ea typeface="+mn-ea"/>
                <a:cs typeface="+mn-cs"/>
              </a:rPr>
              <a:t>38</a:t>
            </a:fld>
            <a:endParaRPr kumimoji="0" lang="en-GB"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Content Placeholder 4"/>
          <p:cNvSpPr>
            <a:spLocks noGrp="1"/>
          </p:cNvSpPr>
          <p:nvPr>
            <p:ph type="title" idx="4294967295"/>
          </p:nvPr>
        </p:nvSpPr>
        <p:spPr>
          <a:xfrm>
            <a:off x="800100" y="457200"/>
            <a:ext cx="10331449" cy="5334000"/>
          </a:xfrm>
          <a:prstGeom prst="rect">
            <a:avLst/>
          </a:prstGeom>
          <a:solidFill>
            <a:schemeClr val="accent1">
              <a:alpha val="90000"/>
            </a:schemeClr>
          </a:solidFill>
          <a:ln>
            <a:noFill/>
          </a:ln>
          <a:effectLst/>
        </p:spPr>
        <p:txBody>
          <a:bodyPr rot="0" spcFirstLastPara="0" vertOverflow="overflow" horzOverflow="overflow" vert="horz" wrap="square" lIns="540000" tIns="503998" rIns="540000" bIns="0" numCol="1" spcCol="0" rtlCol="0" fromWordArt="0" anchor="t" anchorCtr="0" forceAA="0" compatLnSpc="1">
            <a:normAutofit fontScale="90000"/>
          </a:bodyPr>
          <a:lstStyle/>
          <a:p>
            <a:pPr marL="123825" marR="0" lvl="0" indent="-123825" algn="l" defTabSz="914400" rtl="0" eaLnBrk="1" fontAlgn="auto" latinLnBrk="0" hangingPunct="1">
              <a:lnSpc>
                <a:spcPct val="100000"/>
              </a:lnSpc>
              <a:spcBef>
                <a:spcPts val="0"/>
              </a:spcBef>
              <a:spcAft>
                <a:spcPts val="600"/>
              </a:spcAft>
              <a:buClr>
                <a:schemeClr val="accent1"/>
              </a:buClr>
              <a:buSzTx/>
              <a:buFont typeface="Arial" panose="020B0604020202020204" pitchFamily="34" charset="0"/>
              <a:buNone/>
              <a:defRPr/>
            </a:pPr>
            <a:r>
              <a:rPr kumimoji="0" lang="en-GB" sz="4400" b="0" i="1" u="none" strike="noStrike" kern="1200" cap="none" spc="20" normalizeH="0" baseline="0" noProof="0">
                <a:ln>
                  <a:noFill/>
                </a:ln>
                <a:solidFill>
                  <a:schemeClr val="bg1"/>
                </a:solidFill>
                <a:effectLst/>
                <a:uLnTx/>
                <a:uFillTx/>
                <a:latin typeface="+mn-lt"/>
                <a:ea typeface="+mn-ea"/>
                <a:cs typeface="+mn-cs"/>
              </a:rPr>
              <a:t>“</a:t>
            </a:r>
            <a:r>
              <a:rPr lang="en-GB" sz="4400" i="1" spc="20">
                <a:solidFill>
                  <a:schemeClr val="bg1"/>
                </a:solidFill>
                <a:latin typeface="+mn-lt"/>
                <a:ea typeface="+mn-ea"/>
                <a:cs typeface="+mn-cs"/>
              </a:rPr>
              <a:t>Having access to the contact details for a patient and knowing a care plan exists and who I can speak to for more information has saved me time when triaging patients</a:t>
            </a:r>
            <a:r>
              <a:rPr kumimoji="0" lang="en-GB" sz="4400" b="0" i="1" u="none" strike="noStrike" kern="1200" cap="none" spc="20" normalizeH="0" baseline="0" noProof="0">
                <a:ln>
                  <a:noFill/>
                </a:ln>
                <a:solidFill>
                  <a:schemeClr val="bg1"/>
                </a:solidFill>
                <a:effectLst/>
                <a:uLnTx/>
                <a:uFillTx/>
                <a:latin typeface="+mn-lt"/>
                <a:ea typeface="+mn-ea"/>
                <a:cs typeface="+mn-cs"/>
              </a:rPr>
              <a:t>”</a:t>
            </a:r>
            <a:br>
              <a:rPr kumimoji="0" lang="en-GB" sz="4000" b="0" i="0" u="none" strike="noStrike" kern="1200" cap="none" spc="20" normalizeH="0" baseline="0" noProof="0">
                <a:ln>
                  <a:noFill/>
                </a:ln>
                <a:solidFill>
                  <a:schemeClr val="bg1"/>
                </a:solidFill>
                <a:effectLst/>
                <a:uLnTx/>
                <a:uFillTx/>
                <a:latin typeface="+mn-lt"/>
                <a:ea typeface="+mn-ea"/>
                <a:cs typeface="+mn-cs"/>
              </a:rPr>
            </a:br>
            <a:endParaRPr kumimoji="0" lang="en-GB" sz="4000" b="0" i="0" u="none" strike="noStrike" kern="1200" cap="none" spc="20" normalizeH="0" baseline="0" noProof="0">
              <a:ln>
                <a:noFill/>
              </a:ln>
              <a:solidFill>
                <a:schemeClr val="bg1"/>
              </a:solidFill>
              <a:effectLst/>
              <a:uLnTx/>
              <a:uFillTx/>
              <a:latin typeface="+mn-lt"/>
              <a:ea typeface="+mn-ea"/>
              <a:cs typeface="+mn-cs"/>
            </a:endParaRP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defRPr/>
            </a:pPr>
            <a:r>
              <a:rPr kumimoji="0" lang="en-GB" sz="3600" b="1" i="0" u="none" strike="noStrike" kern="1200" cap="none" spc="20" normalizeH="0" baseline="0" noProof="0">
                <a:ln>
                  <a:noFill/>
                </a:ln>
                <a:solidFill>
                  <a:schemeClr val="accent6"/>
                </a:solidFill>
                <a:effectLst/>
                <a:uLnTx/>
                <a:uFillTx/>
                <a:latin typeface="+mn-lt"/>
                <a:ea typeface="+mn-ea"/>
                <a:cs typeface="+mn-cs"/>
              </a:rPr>
              <a:t>Jason Larkin</a:t>
            </a:r>
          </a:p>
          <a:p>
            <a:pPr marL="123825" marR="0" lvl="1"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defRPr/>
            </a:pPr>
            <a:r>
              <a:rPr lang="en-GB" sz="3600" b="1" kern="1200" spc="20">
                <a:solidFill>
                  <a:schemeClr val="accent6"/>
                </a:solidFill>
                <a:latin typeface="+mn-lt"/>
                <a:ea typeface="+mn-ea"/>
                <a:cs typeface="+mn-cs"/>
              </a:rPr>
              <a:t>Mental Health Nurse</a:t>
            </a:r>
            <a:br>
              <a:rPr lang="en-GB" sz="3600" b="1" kern="1200" spc="20">
                <a:solidFill>
                  <a:schemeClr val="accent6"/>
                </a:solidFill>
                <a:latin typeface="+mn-lt"/>
                <a:ea typeface="+mn-ea"/>
                <a:cs typeface="+mn-cs"/>
              </a:rPr>
            </a:br>
            <a:r>
              <a:rPr lang="en-GB" sz="3600" b="1" kern="1200" spc="20">
                <a:solidFill>
                  <a:schemeClr val="accent6"/>
                </a:solidFill>
                <a:latin typeface="+mn-lt"/>
                <a:ea typeface="+mn-ea"/>
                <a:cs typeface="+mn-cs"/>
              </a:rPr>
              <a:t>North West Ambulance Service</a:t>
            </a:r>
            <a:endParaRPr kumimoji="0" lang="en-GB" sz="3600" b="1" i="0" u="none" strike="noStrike" kern="1200" cap="none" spc="20" normalizeH="0" baseline="0" noProof="0">
              <a:ln>
                <a:noFill/>
              </a:ln>
              <a:solidFill>
                <a:schemeClr val="accent6"/>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2000" y="812800"/>
            <a:ext cx="6296800" cy="5448300"/>
          </a:xfrm>
        </p:spPr>
        <p:txBody>
          <a:bodyPr>
            <a:normAutofit fontScale="85000" lnSpcReduction="20000"/>
          </a:bodyPr>
          <a:lstStyle/>
          <a:p>
            <a:pPr marL="0" indent="0"/>
            <a:r>
              <a:rPr lang="en-GB" dirty="0"/>
              <a:t>As taken from the Long Term Plan:</a:t>
            </a:r>
          </a:p>
          <a:p>
            <a:pPr marL="0" indent="0">
              <a:spcAft>
                <a:spcPts val="300"/>
              </a:spcAft>
            </a:pPr>
            <a:endParaRPr lang="en-GB" dirty="0"/>
          </a:p>
          <a:p>
            <a:pPr marL="0" indent="0" algn="ctr"/>
            <a:r>
              <a:rPr lang="en-GB" i="1" dirty="0"/>
              <a:t>“Ensure that clinicians can access and interact with patient records and care plans wherever they are.”</a:t>
            </a:r>
          </a:p>
          <a:p>
            <a:pPr marL="0" indent="0" algn="ctr"/>
            <a:endParaRPr lang="en-GB" dirty="0"/>
          </a:p>
          <a:p>
            <a:pPr marL="0" indent="0" algn="ctr"/>
            <a:r>
              <a:rPr lang="en-GB" i="1" dirty="0"/>
              <a:t>“In 2020/21, people will have access to their care plan and communications from their care professionals via the NHS App; the care plan will move to the individual’s LHCR across the country over the next five years.”</a:t>
            </a:r>
          </a:p>
          <a:p>
            <a:endParaRPr lang="en-GB" dirty="0"/>
          </a:p>
        </p:txBody>
      </p:sp>
      <p:sp>
        <p:nvSpPr>
          <p:cNvPr id="3" name="Slide Number Placeholder 2"/>
          <p:cNvSpPr>
            <a:spLocks noGrp="1"/>
          </p:cNvSpPr>
          <p:nvPr>
            <p:ph type="sldNum" sz="quarter" idx="12"/>
          </p:nvPr>
        </p:nvSpPr>
        <p:spPr/>
        <p:txBody>
          <a:bodyPr/>
          <a:lstStyle/>
          <a:p>
            <a:fld id="{E6607247-EB78-480B-A962-35111A450531}" type="slidenum">
              <a:rPr lang="en-GB" smtClean="0"/>
              <a:t>39</a:t>
            </a:fld>
            <a:endParaRPr lang="en-GB"/>
          </a:p>
        </p:txBody>
      </p:sp>
      <p:pic>
        <p:nvPicPr>
          <p:cNvPr id="4" name="Picture 3" descr="A picture containing photo, posing, woman, man&#10;&#10;Description automatically generated"/>
          <p:cNvPicPr>
            <a:picLocks noChangeAspect="1"/>
          </p:cNvPicPr>
          <p:nvPr/>
        </p:nvPicPr>
        <p:blipFill rotWithShape="1">
          <a:blip r:embed="rId3" cstate="print"/>
          <a:srcRect/>
          <a:stretch>
            <a:fillRect/>
          </a:stretch>
        </p:blipFill>
        <p:spPr>
          <a:xfrm>
            <a:off x="7831568" y="1220469"/>
            <a:ext cx="3748432" cy="5212081"/>
          </a:xfrm>
          <a:prstGeom prst="rect">
            <a:avLst/>
          </a:prstGeom>
          <a:ln>
            <a:solidFill>
              <a:schemeClr val="accent5">
                <a:lumMod val="20000"/>
                <a:lumOff val="80000"/>
              </a:schemeClr>
            </a:solid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364" y="260648"/>
            <a:ext cx="9121013" cy="623328"/>
          </a:xfrm>
        </p:spPr>
        <p:txBody>
          <a:bodyPr>
            <a:normAutofit/>
          </a:bodyPr>
          <a:lstStyle/>
          <a:p>
            <a:pPr algn="ctr"/>
            <a:r>
              <a:rPr lang="en-GB" sz="3600" dirty="0">
                <a:solidFill>
                  <a:srgbClr val="0070C0"/>
                </a:solidFill>
                <a:latin typeface="+mn-lt"/>
              </a:rPr>
              <a:t>The Vision: </a:t>
            </a:r>
          </a:p>
        </p:txBody>
      </p:sp>
      <p:sp>
        <p:nvSpPr>
          <p:cNvPr id="3" name="Content Placeholder 2"/>
          <p:cNvSpPr>
            <a:spLocks noGrp="1"/>
          </p:cNvSpPr>
          <p:nvPr>
            <p:ph idx="1"/>
          </p:nvPr>
        </p:nvSpPr>
        <p:spPr>
          <a:xfrm>
            <a:off x="1196490" y="1162051"/>
            <a:ext cx="9128760" cy="1992631"/>
          </a:xfrm>
        </p:spPr>
        <p:txBody>
          <a:bodyPr>
            <a:normAutofit/>
          </a:bodyPr>
          <a:lstStyle/>
          <a:p>
            <a:pPr marL="0" indent="0" algn="ctr" defTabSz="457200">
              <a:spcBef>
                <a:spcPts val="600"/>
              </a:spcBef>
              <a:spcAft>
                <a:spcPts val="600"/>
              </a:spcAft>
              <a:buClr>
                <a:srgbClr val="0072C6"/>
              </a:buClr>
              <a:buNone/>
              <a:defRPr/>
            </a:pPr>
            <a:endParaRPr lang="en-GB" dirty="0">
              <a:solidFill>
                <a:sysClr val="windowText" lastClr="000000"/>
              </a:solidFill>
              <a:latin typeface="Arial" panose="020B0604020202020204"/>
            </a:endParaRPr>
          </a:p>
          <a:p>
            <a:pPr algn="ctr"/>
            <a:endParaRPr lang="en-GB" dirty="0"/>
          </a:p>
        </p:txBody>
      </p:sp>
      <p:sp>
        <p:nvSpPr>
          <p:cNvPr id="7" name="Freeform: Shape 6"/>
          <p:cNvSpPr/>
          <p:nvPr/>
        </p:nvSpPr>
        <p:spPr>
          <a:xfrm>
            <a:off x="407467" y="860960"/>
            <a:ext cx="11332889" cy="1578003"/>
          </a:xfrm>
          <a:custGeom>
            <a:avLst/>
            <a:gdLst>
              <a:gd name="connsiteX0" fmla="*/ 0 w 8499667"/>
              <a:gd name="connsiteY0" fmla="*/ 118350 h 1183502"/>
              <a:gd name="connsiteX1" fmla="*/ 118350 w 8499667"/>
              <a:gd name="connsiteY1" fmla="*/ 0 h 1183502"/>
              <a:gd name="connsiteX2" fmla="*/ 8381317 w 8499667"/>
              <a:gd name="connsiteY2" fmla="*/ 0 h 1183502"/>
              <a:gd name="connsiteX3" fmla="*/ 8499667 w 8499667"/>
              <a:gd name="connsiteY3" fmla="*/ 118350 h 1183502"/>
              <a:gd name="connsiteX4" fmla="*/ 8499667 w 8499667"/>
              <a:gd name="connsiteY4" fmla="*/ 1065152 h 1183502"/>
              <a:gd name="connsiteX5" fmla="*/ 8381317 w 8499667"/>
              <a:gd name="connsiteY5" fmla="*/ 1183502 h 1183502"/>
              <a:gd name="connsiteX6" fmla="*/ 118350 w 8499667"/>
              <a:gd name="connsiteY6" fmla="*/ 1183502 h 1183502"/>
              <a:gd name="connsiteX7" fmla="*/ 0 w 8499667"/>
              <a:gd name="connsiteY7" fmla="*/ 1065152 h 1183502"/>
              <a:gd name="connsiteX8" fmla="*/ 0 w 8499667"/>
              <a:gd name="connsiteY8" fmla="*/ 118350 h 118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9667" h="1183502">
                <a:moveTo>
                  <a:pt x="0" y="118350"/>
                </a:moveTo>
                <a:cubicBezTo>
                  <a:pt x="0" y="52987"/>
                  <a:pt x="52987" y="0"/>
                  <a:pt x="118350" y="0"/>
                </a:cubicBezTo>
                <a:lnTo>
                  <a:pt x="8381317" y="0"/>
                </a:lnTo>
                <a:cubicBezTo>
                  <a:pt x="8446680" y="0"/>
                  <a:pt x="8499667" y="52987"/>
                  <a:pt x="8499667" y="118350"/>
                </a:cubicBezTo>
                <a:lnTo>
                  <a:pt x="8499667" y="1065152"/>
                </a:lnTo>
                <a:cubicBezTo>
                  <a:pt x="8499667" y="1130515"/>
                  <a:pt x="8446680" y="1183502"/>
                  <a:pt x="8381317" y="1183502"/>
                </a:cubicBezTo>
                <a:lnTo>
                  <a:pt x="118350" y="1183502"/>
                </a:lnTo>
                <a:cubicBezTo>
                  <a:pt x="52987" y="1183502"/>
                  <a:pt x="0" y="1130515"/>
                  <a:pt x="0" y="1065152"/>
                </a:cubicBezTo>
                <a:lnTo>
                  <a:pt x="0" y="118350"/>
                </a:lnTo>
                <a:close/>
              </a:path>
            </a:pathLst>
          </a:cu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rgbClr r="0" g="0" b="0"/>
          </a:lnRef>
          <a:fillRef idx="3">
            <a:schemeClr val="accent1">
              <a:hueOff val="0"/>
              <a:satOff val="0"/>
              <a:lumOff val="0"/>
              <a:alphaOff val="0"/>
            </a:schemeClr>
          </a:fillRef>
          <a:effectRef idx="2">
            <a:scrgbClr r="0" g="0" b="0"/>
          </a:effectRef>
          <a:fontRef idx="minor">
            <a:schemeClr val="lt1"/>
          </a:fontRef>
        </p:style>
        <p:txBody>
          <a:bodyPr spcFirstLastPara="0" vert="horz" wrap="square" lIns="137659" tIns="137659" rIns="137659" bIns="137659" numCol="1" spcCol="1270" anchor="ctr" anchorCtr="0">
            <a:noAutofit/>
          </a:bodyPr>
          <a:lstStyle/>
          <a:p>
            <a:pPr algn="ctr" defTabSz="1066800">
              <a:lnSpc>
                <a:spcPct val="90000"/>
              </a:lnSpc>
              <a:spcBef>
                <a:spcPct val="0"/>
              </a:spcBef>
              <a:spcAft>
                <a:spcPct val="35000"/>
              </a:spcAft>
            </a:pPr>
            <a:r>
              <a:rPr lang="en-GB" sz="2400" dirty="0">
                <a:solidFill>
                  <a:srgbClr val="FFFFFF"/>
                </a:solidFill>
                <a:latin typeface="Arial" panose="020B0604020202020204"/>
              </a:rPr>
              <a:t>The National Record Locator (NRL) is a national index of pointers to patient records.  It enables an authorised clinician, care worker and/or administrator, in any health or care setting, to access a patient’s information to support that patient’s direct care.</a:t>
            </a:r>
          </a:p>
        </p:txBody>
      </p:sp>
      <p:sp>
        <p:nvSpPr>
          <p:cNvPr id="9" name="Rectangle: Rounded Corners 8"/>
          <p:cNvSpPr/>
          <p:nvPr/>
        </p:nvSpPr>
        <p:spPr>
          <a:xfrm>
            <a:off x="407467" y="3318934"/>
            <a:ext cx="11332889"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2400" dirty="0">
                <a:solidFill>
                  <a:srgbClr val="FFFFFF"/>
                </a:solidFill>
                <a:latin typeface="Arial" panose="020B0604020202020204"/>
              </a:rPr>
              <a:t>The NRL integrates patient record access across the NHS and Social Care without dictating where those records might be stored, thus realising a level of national interoperability across the service which has previously been unachievable</a:t>
            </a:r>
          </a:p>
        </p:txBody>
      </p:sp>
      <p:sp>
        <p:nvSpPr>
          <p:cNvPr id="12" name="Title 1"/>
          <p:cNvSpPr txBox="1"/>
          <p:nvPr/>
        </p:nvSpPr>
        <p:spPr>
          <a:xfrm>
            <a:off x="1200364" y="2699862"/>
            <a:ext cx="9121013" cy="623328"/>
          </a:xfrm>
          <a:prstGeom prst="rect">
            <a:avLst/>
          </a:prstGeom>
        </p:spPr>
        <p:txBody>
          <a:bodyPr vert="horz" lIns="0" tIns="0" rIns="0" bIns="0" rtlCol="0" anchor="t">
            <a:normAutofit fontScale="97500"/>
          </a:bodyPr>
          <a:lstStyle>
            <a:lvl1pPr algn="l" defTabSz="1219200" rtl="0" eaLnBrk="1" latinLnBrk="0" hangingPunct="1">
              <a:spcBef>
                <a:spcPct val="0"/>
              </a:spcBef>
              <a:buNone/>
              <a:defRPr sz="4000" b="1" kern="1200" spc="-53" baseline="0">
                <a:solidFill>
                  <a:schemeClr val="accent1"/>
                </a:solidFill>
                <a:latin typeface="+mj-lt"/>
                <a:ea typeface="+mj-ea"/>
                <a:cs typeface="+mj-cs"/>
              </a:defRPr>
            </a:lvl1pPr>
          </a:lstStyle>
          <a:p>
            <a:pPr algn="ctr"/>
            <a:r>
              <a:rPr lang="en-GB" sz="3600" dirty="0">
                <a:solidFill>
                  <a:srgbClr val="0070C0"/>
                </a:solidFill>
                <a:latin typeface="+mn-lt"/>
              </a:rPr>
              <a:t>The Principles: </a:t>
            </a:r>
          </a:p>
        </p:txBody>
      </p:sp>
      <p:sp>
        <p:nvSpPr>
          <p:cNvPr id="10" name="Rectangle: Rounded Corners 9"/>
          <p:cNvSpPr/>
          <p:nvPr/>
        </p:nvSpPr>
        <p:spPr>
          <a:xfrm>
            <a:off x="407468" y="5092101"/>
            <a:ext cx="11332888" cy="1599183"/>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GB" sz="2300" dirty="0">
                <a:solidFill>
                  <a:srgbClr val="FFFFFF"/>
                </a:solidFill>
                <a:latin typeface="Arial" panose="020B0604020202020204"/>
              </a:rPr>
              <a:t>NRL is </a:t>
            </a:r>
            <a:r>
              <a:rPr lang="en-GB" sz="2300" u="sng" dirty="0">
                <a:solidFill>
                  <a:srgbClr val="FFFFFF"/>
                </a:solidFill>
                <a:latin typeface="Arial" panose="020B0604020202020204"/>
              </a:rPr>
              <a:t>NOT</a:t>
            </a:r>
            <a:r>
              <a:rPr lang="en-GB" sz="2300" dirty="0">
                <a:solidFill>
                  <a:srgbClr val="FFFFFF"/>
                </a:solidFill>
                <a:latin typeface="Arial" panose="020B0604020202020204"/>
              </a:rPr>
              <a:t> a central data store for patient records</a:t>
            </a:r>
          </a:p>
          <a:p>
            <a:pPr algn="ctr" defTabSz="914400"/>
            <a:r>
              <a:rPr lang="en-GB" sz="2300" dirty="0">
                <a:solidFill>
                  <a:srgbClr val="FFFFFF"/>
                </a:solidFill>
                <a:latin typeface="Arial" panose="020B0604020202020204"/>
              </a:rPr>
              <a:t>It is an index that provides the location of records, the technical means to retrieve them, underpinned by an IG framework to safely support sharing on a national scale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F2E129E-16B7-480B-972E-C025DBFD1D53}" type="slidenum">
              <a:rPr lang="en-GB" smtClean="0"/>
              <a:t>5</a:t>
            </a:fld>
            <a:endParaRPr lang="en-GB"/>
          </a:p>
        </p:txBody>
      </p:sp>
      <p:sp>
        <p:nvSpPr>
          <p:cNvPr id="7" name="Text Placeholder 6"/>
          <p:cNvSpPr>
            <a:spLocks noGrp="1"/>
          </p:cNvSpPr>
          <p:nvPr>
            <p:ph type="body" sz="quarter" idx="14"/>
          </p:nvPr>
        </p:nvSpPr>
        <p:spPr>
          <a:xfrm>
            <a:off x="0" y="0"/>
            <a:ext cx="5332491" cy="2652665"/>
          </a:xfrm>
        </p:spPr>
        <p:txBody>
          <a:bodyPr>
            <a:normAutofit fontScale="92500" lnSpcReduction="10000"/>
          </a:bodyPr>
          <a:lstStyle/>
          <a:p>
            <a:pPr algn="ctr"/>
            <a:r>
              <a:rPr lang="en-GB" sz="4000" b="1" dirty="0"/>
              <a:t>What does the National Record Locator (NRL) do?</a:t>
            </a:r>
          </a:p>
        </p:txBody>
      </p:sp>
    </p:spTree>
    <p:extLst>
      <p:ext uri="{BB962C8B-B14F-4D97-AF65-F5344CB8AC3E}">
        <p14:creationId xmlns:p14="http://schemas.microsoft.com/office/powerpoint/2010/main" val="23941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136"/>
          <p:cNvGrpSpPr/>
          <p:nvPr/>
        </p:nvGrpSpPr>
        <p:grpSpPr>
          <a:xfrm>
            <a:off x="2644585" y="1124744"/>
            <a:ext cx="7231344" cy="5009024"/>
            <a:chOff x="1585727" y="1523484"/>
            <a:chExt cx="6345105" cy="5041900"/>
          </a:xfrm>
        </p:grpSpPr>
        <p:grpSp>
          <p:nvGrpSpPr>
            <p:cNvPr id="52" name="组合 104"/>
            <p:cNvGrpSpPr/>
            <p:nvPr/>
          </p:nvGrpSpPr>
          <p:grpSpPr>
            <a:xfrm>
              <a:off x="1999815" y="1523484"/>
              <a:ext cx="4076701" cy="5041900"/>
              <a:chOff x="1999815" y="1523484"/>
              <a:chExt cx="4076701" cy="5041900"/>
            </a:xfrm>
          </p:grpSpPr>
          <p:sp>
            <p:nvSpPr>
              <p:cNvPr id="77" name="任意多边形 4"/>
              <p:cNvSpPr/>
              <p:nvPr/>
            </p:nvSpPr>
            <p:spPr bwMode="auto">
              <a:xfrm>
                <a:off x="3730190" y="1523484"/>
                <a:ext cx="957263" cy="1184275"/>
              </a:xfrm>
              <a:custGeom>
                <a:avLst/>
                <a:gdLst>
                  <a:gd name="T0" fmla="*/ 36805776 w 4606"/>
                  <a:gd name="T1" fmla="*/ 0 h 5701"/>
                  <a:gd name="T2" fmla="*/ 0 w 4606"/>
                  <a:gd name="T3" fmla="*/ 36770974 h 5701"/>
                  <a:gd name="T4" fmla="*/ 36805776 w 4606"/>
                  <a:gd name="T5" fmla="*/ 36770974 h 5701"/>
                  <a:gd name="T6" fmla="*/ 36805776 w 4606"/>
                  <a:gd name="T7" fmla="*/ 0 h 5701"/>
                  <a:gd name="T8" fmla="*/ 0 60000 65536"/>
                  <a:gd name="T9" fmla="*/ 0 60000 65536"/>
                  <a:gd name="T10" fmla="*/ 0 60000 65536"/>
                  <a:gd name="T11" fmla="*/ 0 60000 65536"/>
                  <a:gd name="T12" fmla="*/ 0 w 4606"/>
                  <a:gd name="T13" fmla="*/ 0 h 5701"/>
                  <a:gd name="T14" fmla="*/ 4606 w 4606"/>
                  <a:gd name="T15" fmla="*/ 5701 h 5701"/>
                </a:gdLst>
                <a:ahLst/>
                <a:cxnLst>
                  <a:cxn ang="T8">
                    <a:pos x="T0" y="T1"/>
                  </a:cxn>
                  <a:cxn ang="T9">
                    <a:pos x="T2" y="T3"/>
                  </a:cxn>
                  <a:cxn ang="T10">
                    <a:pos x="T4" y="T5"/>
                  </a:cxn>
                  <a:cxn ang="T11">
                    <a:pos x="T6" y="T7"/>
                  </a:cxn>
                </a:cxnLst>
                <a:rect l="T12" t="T13" r="T14" b="T15"/>
                <a:pathLst>
                  <a:path w="4606" h="5701">
                    <a:moveTo>
                      <a:pt x="1591" y="0"/>
                    </a:moveTo>
                    <a:lnTo>
                      <a:pt x="1527" y="43"/>
                    </a:lnTo>
                    <a:lnTo>
                      <a:pt x="1467" y="97"/>
                    </a:lnTo>
                    <a:lnTo>
                      <a:pt x="1455" y="196"/>
                    </a:lnTo>
                    <a:lnTo>
                      <a:pt x="1410" y="274"/>
                    </a:lnTo>
                    <a:lnTo>
                      <a:pt x="1318" y="291"/>
                    </a:lnTo>
                    <a:lnTo>
                      <a:pt x="1317" y="358"/>
                    </a:lnTo>
                    <a:lnTo>
                      <a:pt x="1246" y="382"/>
                    </a:lnTo>
                    <a:lnTo>
                      <a:pt x="1258" y="450"/>
                    </a:lnTo>
                    <a:lnTo>
                      <a:pt x="1159" y="544"/>
                    </a:lnTo>
                    <a:lnTo>
                      <a:pt x="1102" y="651"/>
                    </a:lnTo>
                    <a:lnTo>
                      <a:pt x="1081" y="714"/>
                    </a:lnTo>
                    <a:lnTo>
                      <a:pt x="913" y="678"/>
                    </a:lnTo>
                    <a:lnTo>
                      <a:pt x="873" y="756"/>
                    </a:lnTo>
                    <a:lnTo>
                      <a:pt x="924" y="768"/>
                    </a:lnTo>
                    <a:lnTo>
                      <a:pt x="982" y="882"/>
                    </a:lnTo>
                    <a:lnTo>
                      <a:pt x="967" y="948"/>
                    </a:lnTo>
                    <a:lnTo>
                      <a:pt x="1099" y="1083"/>
                    </a:lnTo>
                    <a:lnTo>
                      <a:pt x="1122" y="1188"/>
                    </a:lnTo>
                    <a:lnTo>
                      <a:pt x="1111" y="1267"/>
                    </a:lnTo>
                    <a:lnTo>
                      <a:pt x="1173" y="1321"/>
                    </a:lnTo>
                    <a:lnTo>
                      <a:pt x="1168" y="1399"/>
                    </a:lnTo>
                    <a:lnTo>
                      <a:pt x="1276" y="1440"/>
                    </a:lnTo>
                    <a:lnTo>
                      <a:pt x="1221" y="1467"/>
                    </a:lnTo>
                    <a:lnTo>
                      <a:pt x="1204" y="1555"/>
                    </a:lnTo>
                    <a:lnTo>
                      <a:pt x="1134" y="1596"/>
                    </a:lnTo>
                    <a:lnTo>
                      <a:pt x="1032" y="1594"/>
                    </a:lnTo>
                    <a:lnTo>
                      <a:pt x="943" y="1665"/>
                    </a:lnTo>
                    <a:lnTo>
                      <a:pt x="865" y="1675"/>
                    </a:lnTo>
                    <a:lnTo>
                      <a:pt x="823" y="1722"/>
                    </a:lnTo>
                    <a:lnTo>
                      <a:pt x="876" y="1800"/>
                    </a:lnTo>
                    <a:lnTo>
                      <a:pt x="849" y="1852"/>
                    </a:lnTo>
                    <a:lnTo>
                      <a:pt x="726" y="1945"/>
                    </a:lnTo>
                    <a:lnTo>
                      <a:pt x="684" y="1894"/>
                    </a:lnTo>
                    <a:lnTo>
                      <a:pt x="591" y="1900"/>
                    </a:lnTo>
                    <a:lnTo>
                      <a:pt x="498" y="1929"/>
                    </a:lnTo>
                    <a:lnTo>
                      <a:pt x="460" y="2031"/>
                    </a:lnTo>
                    <a:lnTo>
                      <a:pt x="363" y="2053"/>
                    </a:lnTo>
                    <a:lnTo>
                      <a:pt x="310" y="2140"/>
                    </a:lnTo>
                    <a:lnTo>
                      <a:pt x="190" y="2209"/>
                    </a:lnTo>
                    <a:lnTo>
                      <a:pt x="117" y="2302"/>
                    </a:lnTo>
                    <a:lnTo>
                      <a:pt x="198" y="2347"/>
                    </a:lnTo>
                    <a:lnTo>
                      <a:pt x="157" y="2403"/>
                    </a:lnTo>
                    <a:lnTo>
                      <a:pt x="159" y="2463"/>
                    </a:lnTo>
                    <a:lnTo>
                      <a:pt x="48" y="2482"/>
                    </a:lnTo>
                    <a:lnTo>
                      <a:pt x="0" y="2638"/>
                    </a:lnTo>
                    <a:lnTo>
                      <a:pt x="34" y="2712"/>
                    </a:lnTo>
                    <a:lnTo>
                      <a:pt x="51" y="2749"/>
                    </a:lnTo>
                    <a:lnTo>
                      <a:pt x="96" y="2829"/>
                    </a:lnTo>
                    <a:lnTo>
                      <a:pt x="207" y="2868"/>
                    </a:lnTo>
                    <a:lnTo>
                      <a:pt x="237" y="2958"/>
                    </a:lnTo>
                    <a:lnTo>
                      <a:pt x="297" y="3001"/>
                    </a:lnTo>
                    <a:lnTo>
                      <a:pt x="337" y="3055"/>
                    </a:lnTo>
                    <a:lnTo>
                      <a:pt x="465" y="3016"/>
                    </a:lnTo>
                    <a:lnTo>
                      <a:pt x="496" y="3058"/>
                    </a:lnTo>
                    <a:lnTo>
                      <a:pt x="460" y="3134"/>
                    </a:lnTo>
                    <a:lnTo>
                      <a:pt x="511" y="3223"/>
                    </a:lnTo>
                    <a:lnTo>
                      <a:pt x="399" y="3250"/>
                    </a:lnTo>
                    <a:lnTo>
                      <a:pt x="297" y="3319"/>
                    </a:lnTo>
                    <a:lnTo>
                      <a:pt x="295" y="3397"/>
                    </a:lnTo>
                    <a:lnTo>
                      <a:pt x="265" y="3465"/>
                    </a:lnTo>
                    <a:lnTo>
                      <a:pt x="217" y="3507"/>
                    </a:lnTo>
                    <a:lnTo>
                      <a:pt x="279" y="3564"/>
                    </a:lnTo>
                    <a:lnTo>
                      <a:pt x="307" y="3663"/>
                    </a:lnTo>
                    <a:lnTo>
                      <a:pt x="349" y="3705"/>
                    </a:lnTo>
                    <a:lnTo>
                      <a:pt x="304" y="3738"/>
                    </a:lnTo>
                    <a:lnTo>
                      <a:pt x="283" y="3808"/>
                    </a:lnTo>
                    <a:lnTo>
                      <a:pt x="199" y="3885"/>
                    </a:lnTo>
                    <a:lnTo>
                      <a:pt x="267" y="3946"/>
                    </a:lnTo>
                    <a:lnTo>
                      <a:pt x="280" y="4005"/>
                    </a:lnTo>
                    <a:lnTo>
                      <a:pt x="258" y="4071"/>
                    </a:lnTo>
                    <a:lnTo>
                      <a:pt x="307" y="4162"/>
                    </a:lnTo>
                    <a:lnTo>
                      <a:pt x="388" y="4212"/>
                    </a:lnTo>
                    <a:lnTo>
                      <a:pt x="484" y="4179"/>
                    </a:lnTo>
                    <a:lnTo>
                      <a:pt x="534" y="4101"/>
                    </a:lnTo>
                    <a:lnTo>
                      <a:pt x="615" y="4080"/>
                    </a:lnTo>
                    <a:lnTo>
                      <a:pt x="682" y="4018"/>
                    </a:lnTo>
                    <a:lnTo>
                      <a:pt x="720" y="4093"/>
                    </a:lnTo>
                    <a:lnTo>
                      <a:pt x="864" y="4236"/>
                    </a:lnTo>
                    <a:lnTo>
                      <a:pt x="916" y="4275"/>
                    </a:lnTo>
                    <a:lnTo>
                      <a:pt x="922" y="4339"/>
                    </a:lnTo>
                    <a:lnTo>
                      <a:pt x="873" y="4398"/>
                    </a:lnTo>
                    <a:lnTo>
                      <a:pt x="853" y="4488"/>
                    </a:lnTo>
                    <a:lnTo>
                      <a:pt x="873" y="4530"/>
                    </a:lnTo>
                    <a:lnTo>
                      <a:pt x="805" y="4674"/>
                    </a:lnTo>
                    <a:lnTo>
                      <a:pt x="832" y="4740"/>
                    </a:lnTo>
                    <a:lnTo>
                      <a:pt x="884" y="4782"/>
                    </a:lnTo>
                    <a:lnTo>
                      <a:pt x="934" y="4774"/>
                    </a:lnTo>
                    <a:lnTo>
                      <a:pt x="973" y="4846"/>
                    </a:lnTo>
                    <a:lnTo>
                      <a:pt x="924" y="4900"/>
                    </a:lnTo>
                    <a:lnTo>
                      <a:pt x="868" y="4950"/>
                    </a:lnTo>
                    <a:lnTo>
                      <a:pt x="913" y="5031"/>
                    </a:lnTo>
                    <a:lnTo>
                      <a:pt x="916" y="5088"/>
                    </a:lnTo>
                    <a:lnTo>
                      <a:pt x="1009" y="5173"/>
                    </a:lnTo>
                    <a:lnTo>
                      <a:pt x="1075" y="5247"/>
                    </a:lnTo>
                    <a:lnTo>
                      <a:pt x="1134" y="5268"/>
                    </a:lnTo>
                    <a:lnTo>
                      <a:pt x="1159" y="5341"/>
                    </a:lnTo>
                    <a:lnTo>
                      <a:pt x="1228" y="5352"/>
                    </a:lnTo>
                    <a:lnTo>
                      <a:pt x="1254" y="5428"/>
                    </a:lnTo>
                    <a:lnTo>
                      <a:pt x="1260" y="5509"/>
                    </a:lnTo>
                    <a:lnTo>
                      <a:pt x="1258" y="5577"/>
                    </a:lnTo>
                    <a:lnTo>
                      <a:pt x="1252" y="5658"/>
                    </a:lnTo>
                    <a:lnTo>
                      <a:pt x="1369" y="5659"/>
                    </a:lnTo>
                    <a:lnTo>
                      <a:pt x="1441" y="5629"/>
                    </a:lnTo>
                    <a:lnTo>
                      <a:pt x="1528" y="5584"/>
                    </a:lnTo>
                    <a:lnTo>
                      <a:pt x="1626" y="5622"/>
                    </a:lnTo>
                    <a:lnTo>
                      <a:pt x="1740" y="5701"/>
                    </a:lnTo>
                    <a:lnTo>
                      <a:pt x="1863" y="5677"/>
                    </a:lnTo>
                    <a:lnTo>
                      <a:pt x="2011" y="5571"/>
                    </a:lnTo>
                    <a:lnTo>
                      <a:pt x="1995" y="5500"/>
                    </a:lnTo>
                    <a:lnTo>
                      <a:pt x="2062" y="5473"/>
                    </a:lnTo>
                    <a:lnTo>
                      <a:pt x="2160" y="5577"/>
                    </a:lnTo>
                    <a:lnTo>
                      <a:pt x="2209" y="5464"/>
                    </a:lnTo>
                    <a:lnTo>
                      <a:pt x="2191" y="5389"/>
                    </a:lnTo>
                    <a:lnTo>
                      <a:pt x="2229" y="5359"/>
                    </a:lnTo>
                    <a:lnTo>
                      <a:pt x="2271" y="5394"/>
                    </a:lnTo>
                    <a:lnTo>
                      <a:pt x="2356" y="5335"/>
                    </a:lnTo>
                    <a:lnTo>
                      <a:pt x="2413" y="5353"/>
                    </a:lnTo>
                    <a:lnTo>
                      <a:pt x="2490" y="5349"/>
                    </a:lnTo>
                    <a:lnTo>
                      <a:pt x="2530" y="5409"/>
                    </a:lnTo>
                    <a:lnTo>
                      <a:pt x="2545" y="5437"/>
                    </a:lnTo>
                    <a:lnTo>
                      <a:pt x="2610" y="5418"/>
                    </a:lnTo>
                    <a:lnTo>
                      <a:pt x="2667" y="5464"/>
                    </a:lnTo>
                    <a:lnTo>
                      <a:pt x="2695" y="5532"/>
                    </a:lnTo>
                    <a:lnTo>
                      <a:pt x="2797" y="5634"/>
                    </a:lnTo>
                    <a:lnTo>
                      <a:pt x="2839" y="5592"/>
                    </a:lnTo>
                    <a:lnTo>
                      <a:pt x="2887" y="5587"/>
                    </a:lnTo>
                    <a:lnTo>
                      <a:pt x="2973" y="5685"/>
                    </a:lnTo>
                    <a:lnTo>
                      <a:pt x="2971" y="5494"/>
                    </a:lnTo>
                    <a:lnTo>
                      <a:pt x="3030" y="5530"/>
                    </a:lnTo>
                    <a:lnTo>
                      <a:pt x="3052" y="5595"/>
                    </a:lnTo>
                    <a:lnTo>
                      <a:pt x="3111" y="5542"/>
                    </a:lnTo>
                    <a:lnTo>
                      <a:pt x="3171" y="5547"/>
                    </a:lnTo>
                    <a:lnTo>
                      <a:pt x="3196" y="5631"/>
                    </a:lnTo>
                    <a:lnTo>
                      <a:pt x="3253" y="5601"/>
                    </a:lnTo>
                    <a:lnTo>
                      <a:pt x="3276" y="5635"/>
                    </a:lnTo>
                    <a:lnTo>
                      <a:pt x="3367" y="5575"/>
                    </a:lnTo>
                    <a:lnTo>
                      <a:pt x="3402" y="5532"/>
                    </a:lnTo>
                    <a:lnTo>
                      <a:pt x="3474" y="5532"/>
                    </a:lnTo>
                    <a:lnTo>
                      <a:pt x="3529" y="5460"/>
                    </a:lnTo>
                    <a:lnTo>
                      <a:pt x="3637" y="5460"/>
                    </a:lnTo>
                    <a:lnTo>
                      <a:pt x="3696" y="5487"/>
                    </a:lnTo>
                    <a:lnTo>
                      <a:pt x="3738" y="5496"/>
                    </a:lnTo>
                    <a:lnTo>
                      <a:pt x="3790" y="5500"/>
                    </a:lnTo>
                    <a:lnTo>
                      <a:pt x="3856" y="5461"/>
                    </a:lnTo>
                    <a:lnTo>
                      <a:pt x="3979" y="5506"/>
                    </a:lnTo>
                    <a:lnTo>
                      <a:pt x="4062" y="5473"/>
                    </a:lnTo>
                    <a:lnTo>
                      <a:pt x="4135" y="5476"/>
                    </a:lnTo>
                    <a:lnTo>
                      <a:pt x="4222" y="5536"/>
                    </a:lnTo>
                    <a:lnTo>
                      <a:pt x="4299" y="5506"/>
                    </a:lnTo>
                    <a:lnTo>
                      <a:pt x="4390" y="5485"/>
                    </a:lnTo>
                    <a:lnTo>
                      <a:pt x="4461" y="5536"/>
                    </a:lnTo>
                    <a:lnTo>
                      <a:pt x="4471" y="5475"/>
                    </a:lnTo>
                    <a:lnTo>
                      <a:pt x="4458" y="5365"/>
                    </a:lnTo>
                    <a:lnTo>
                      <a:pt x="4503" y="5284"/>
                    </a:lnTo>
                    <a:lnTo>
                      <a:pt x="4606" y="5218"/>
                    </a:lnTo>
                    <a:lnTo>
                      <a:pt x="4518" y="5223"/>
                    </a:lnTo>
                    <a:lnTo>
                      <a:pt x="4477" y="5193"/>
                    </a:lnTo>
                    <a:lnTo>
                      <a:pt x="4434" y="5176"/>
                    </a:lnTo>
                    <a:lnTo>
                      <a:pt x="4347" y="5181"/>
                    </a:lnTo>
                    <a:lnTo>
                      <a:pt x="4254" y="5103"/>
                    </a:lnTo>
                    <a:lnTo>
                      <a:pt x="4167" y="5128"/>
                    </a:lnTo>
                    <a:lnTo>
                      <a:pt x="4077" y="5094"/>
                    </a:lnTo>
                    <a:lnTo>
                      <a:pt x="3994" y="5040"/>
                    </a:lnTo>
                    <a:lnTo>
                      <a:pt x="3958" y="4983"/>
                    </a:lnTo>
                    <a:lnTo>
                      <a:pt x="3912" y="4980"/>
                    </a:lnTo>
                    <a:lnTo>
                      <a:pt x="3849" y="4981"/>
                    </a:lnTo>
                    <a:lnTo>
                      <a:pt x="3778" y="4906"/>
                    </a:lnTo>
                    <a:lnTo>
                      <a:pt x="3682" y="4963"/>
                    </a:lnTo>
                    <a:lnTo>
                      <a:pt x="3658" y="4930"/>
                    </a:lnTo>
                    <a:lnTo>
                      <a:pt x="3694" y="4858"/>
                    </a:lnTo>
                    <a:lnTo>
                      <a:pt x="3655" y="4834"/>
                    </a:lnTo>
                    <a:lnTo>
                      <a:pt x="3633" y="4774"/>
                    </a:lnTo>
                    <a:lnTo>
                      <a:pt x="3598" y="4770"/>
                    </a:lnTo>
                    <a:lnTo>
                      <a:pt x="3609" y="4702"/>
                    </a:lnTo>
                    <a:lnTo>
                      <a:pt x="3652" y="4654"/>
                    </a:lnTo>
                    <a:lnTo>
                      <a:pt x="3588" y="4609"/>
                    </a:lnTo>
                    <a:lnTo>
                      <a:pt x="3516" y="4578"/>
                    </a:lnTo>
                    <a:lnTo>
                      <a:pt x="3472" y="4524"/>
                    </a:lnTo>
                    <a:lnTo>
                      <a:pt x="3381" y="4396"/>
                    </a:lnTo>
                    <a:lnTo>
                      <a:pt x="3322" y="4290"/>
                    </a:lnTo>
                    <a:lnTo>
                      <a:pt x="3312" y="4177"/>
                    </a:lnTo>
                    <a:lnTo>
                      <a:pt x="3300" y="4068"/>
                    </a:lnTo>
                    <a:lnTo>
                      <a:pt x="3231" y="3975"/>
                    </a:lnTo>
                    <a:lnTo>
                      <a:pt x="3204" y="3844"/>
                    </a:lnTo>
                    <a:lnTo>
                      <a:pt x="3234" y="3762"/>
                    </a:lnTo>
                    <a:lnTo>
                      <a:pt x="3195" y="3690"/>
                    </a:lnTo>
                    <a:lnTo>
                      <a:pt x="3226" y="3564"/>
                    </a:lnTo>
                    <a:lnTo>
                      <a:pt x="3157" y="3478"/>
                    </a:lnTo>
                    <a:lnTo>
                      <a:pt x="3124" y="3430"/>
                    </a:lnTo>
                    <a:lnTo>
                      <a:pt x="3088" y="3393"/>
                    </a:lnTo>
                    <a:lnTo>
                      <a:pt x="3118" y="3339"/>
                    </a:lnTo>
                    <a:lnTo>
                      <a:pt x="3063" y="3292"/>
                    </a:lnTo>
                    <a:lnTo>
                      <a:pt x="3030" y="3240"/>
                    </a:lnTo>
                    <a:lnTo>
                      <a:pt x="2992" y="3168"/>
                    </a:lnTo>
                    <a:lnTo>
                      <a:pt x="2965" y="3090"/>
                    </a:lnTo>
                    <a:lnTo>
                      <a:pt x="2893" y="3021"/>
                    </a:lnTo>
                    <a:lnTo>
                      <a:pt x="2865" y="2941"/>
                    </a:lnTo>
                    <a:lnTo>
                      <a:pt x="2866" y="2874"/>
                    </a:lnTo>
                    <a:lnTo>
                      <a:pt x="2845" y="2832"/>
                    </a:lnTo>
                    <a:lnTo>
                      <a:pt x="2736" y="2839"/>
                    </a:lnTo>
                    <a:lnTo>
                      <a:pt x="2709" y="2818"/>
                    </a:lnTo>
                    <a:lnTo>
                      <a:pt x="2764" y="2796"/>
                    </a:lnTo>
                    <a:lnTo>
                      <a:pt x="2833" y="2796"/>
                    </a:lnTo>
                    <a:lnTo>
                      <a:pt x="2793" y="2712"/>
                    </a:lnTo>
                    <a:lnTo>
                      <a:pt x="2845" y="2602"/>
                    </a:lnTo>
                    <a:lnTo>
                      <a:pt x="2790" y="2488"/>
                    </a:lnTo>
                    <a:lnTo>
                      <a:pt x="2800" y="2449"/>
                    </a:lnTo>
                    <a:lnTo>
                      <a:pt x="2704" y="2323"/>
                    </a:lnTo>
                    <a:lnTo>
                      <a:pt x="2682" y="2241"/>
                    </a:lnTo>
                    <a:lnTo>
                      <a:pt x="2710" y="2146"/>
                    </a:lnTo>
                    <a:lnTo>
                      <a:pt x="2745" y="2061"/>
                    </a:lnTo>
                    <a:lnTo>
                      <a:pt x="2665" y="1965"/>
                    </a:lnTo>
                    <a:lnTo>
                      <a:pt x="2562" y="1965"/>
                    </a:lnTo>
                    <a:lnTo>
                      <a:pt x="2568" y="1938"/>
                    </a:lnTo>
                    <a:lnTo>
                      <a:pt x="2635" y="1921"/>
                    </a:lnTo>
                    <a:lnTo>
                      <a:pt x="2568" y="1750"/>
                    </a:lnTo>
                    <a:lnTo>
                      <a:pt x="2634" y="1722"/>
                    </a:lnTo>
                    <a:lnTo>
                      <a:pt x="2680" y="1618"/>
                    </a:lnTo>
                    <a:lnTo>
                      <a:pt x="2635" y="1554"/>
                    </a:lnTo>
                    <a:lnTo>
                      <a:pt x="2628" y="1447"/>
                    </a:lnTo>
                    <a:lnTo>
                      <a:pt x="2629" y="1341"/>
                    </a:lnTo>
                    <a:lnTo>
                      <a:pt x="2575" y="1312"/>
                    </a:lnTo>
                    <a:lnTo>
                      <a:pt x="2590" y="1218"/>
                    </a:lnTo>
                    <a:lnTo>
                      <a:pt x="2538" y="1188"/>
                    </a:lnTo>
                    <a:lnTo>
                      <a:pt x="2520" y="1128"/>
                    </a:lnTo>
                    <a:lnTo>
                      <a:pt x="2566" y="1080"/>
                    </a:lnTo>
                    <a:lnTo>
                      <a:pt x="2502" y="1018"/>
                    </a:lnTo>
                    <a:lnTo>
                      <a:pt x="2487" y="970"/>
                    </a:lnTo>
                    <a:lnTo>
                      <a:pt x="2359" y="844"/>
                    </a:lnTo>
                    <a:lnTo>
                      <a:pt x="2299" y="804"/>
                    </a:lnTo>
                    <a:lnTo>
                      <a:pt x="2205" y="865"/>
                    </a:lnTo>
                    <a:lnTo>
                      <a:pt x="2178" y="826"/>
                    </a:lnTo>
                    <a:lnTo>
                      <a:pt x="2223" y="769"/>
                    </a:lnTo>
                    <a:lnTo>
                      <a:pt x="2163" y="676"/>
                    </a:lnTo>
                    <a:lnTo>
                      <a:pt x="2121" y="738"/>
                    </a:lnTo>
                    <a:lnTo>
                      <a:pt x="2062" y="729"/>
                    </a:lnTo>
                    <a:lnTo>
                      <a:pt x="2010" y="642"/>
                    </a:lnTo>
                    <a:lnTo>
                      <a:pt x="1927" y="478"/>
                    </a:lnTo>
                    <a:lnTo>
                      <a:pt x="1837" y="409"/>
                    </a:lnTo>
                    <a:lnTo>
                      <a:pt x="1713" y="264"/>
                    </a:lnTo>
                    <a:lnTo>
                      <a:pt x="1671" y="189"/>
                    </a:lnTo>
                    <a:lnTo>
                      <a:pt x="1674" y="124"/>
                    </a:lnTo>
                    <a:lnTo>
                      <a:pt x="1642" y="90"/>
                    </a:lnTo>
                    <a:lnTo>
                      <a:pt x="1591" y="0"/>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78" name="任意多边形 4"/>
              <p:cNvSpPr/>
              <p:nvPr/>
            </p:nvSpPr>
            <p:spPr bwMode="auto">
              <a:xfrm>
                <a:off x="3244415" y="2071172"/>
                <a:ext cx="877888" cy="1939925"/>
              </a:xfrm>
              <a:custGeom>
                <a:avLst/>
                <a:gdLst>
                  <a:gd name="T0" fmla="*/ 36772271 w 4226"/>
                  <a:gd name="T1" fmla="*/ 0 h 9338"/>
                  <a:gd name="T2" fmla="*/ 0 w 4226"/>
                  <a:gd name="T3" fmla="*/ 36775952 h 9338"/>
                  <a:gd name="T4" fmla="*/ 36772271 w 4226"/>
                  <a:gd name="T5" fmla="*/ 36775952 h 9338"/>
                  <a:gd name="T6" fmla="*/ 36772271 w 4226"/>
                  <a:gd name="T7" fmla="*/ 0 h 9338"/>
                  <a:gd name="T8" fmla="*/ 0 60000 65536"/>
                  <a:gd name="T9" fmla="*/ 0 60000 65536"/>
                  <a:gd name="T10" fmla="*/ 0 60000 65536"/>
                  <a:gd name="T11" fmla="*/ 0 60000 65536"/>
                  <a:gd name="T12" fmla="*/ 0 w 4226"/>
                  <a:gd name="T13" fmla="*/ 0 h 9338"/>
                  <a:gd name="T14" fmla="*/ 4226 w 4226"/>
                  <a:gd name="T15" fmla="*/ 9338 h 9338"/>
                </a:gdLst>
                <a:ahLst/>
                <a:cxnLst>
                  <a:cxn ang="T8">
                    <a:pos x="T0" y="T1"/>
                  </a:cxn>
                  <a:cxn ang="T9">
                    <a:pos x="T2" y="T3"/>
                  </a:cxn>
                  <a:cxn ang="T10">
                    <a:pos x="T4" y="T5"/>
                  </a:cxn>
                  <a:cxn ang="T11">
                    <a:pos x="T6" y="T7"/>
                  </a:cxn>
                </a:cxnLst>
                <a:rect l="T12" t="T13" r="T14" b="T15"/>
                <a:pathLst>
                  <a:path w="4226" h="9338">
                    <a:moveTo>
                      <a:pt x="745" y="1175"/>
                    </a:moveTo>
                    <a:lnTo>
                      <a:pt x="844" y="1212"/>
                    </a:lnTo>
                    <a:lnTo>
                      <a:pt x="904" y="1227"/>
                    </a:lnTo>
                    <a:lnTo>
                      <a:pt x="915" y="1200"/>
                    </a:lnTo>
                    <a:lnTo>
                      <a:pt x="966" y="1181"/>
                    </a:lnTo>
                    <a:lnTo>
                      <a:pt x="970" y="1125"/>
                    </a:lnTo>
                    <a:lnTo>
                      <a:pt x="897" y="1131"/>
                    </a:lnTo>
                    <a:lnTo>
                      <a:pt x="838" y="1088"/>
                    </a:lnTo>
                    <a:lnTo>
                      <a:pt x="910" y="977"/>
                    </a:lnTo>
                    <a:lnTo>
                      <a:pt x="961" y="986"/>
                    </a:lnTo>
                    <a:lnTo>
                      <a:pt x="1096" y="926"/>
                    </a:lnTo>
                    <a:lnTo>
                      <a:pt x="1155" y="963"/>
                    </a:lnTo>
                    <a:lnTo>
                      <a:pt x="1201" y="1005"/>
                    </a:lnTo>
                    <a:lnTo>
                      <a:pt x="1296" y="1059"/>
                    </a:lnTo>
                    <a:lnTo>
                      <a:pt x="1287" y="959"/>
                    </a:lnTo>
                    <a:lnTo>
                      <a:pt x="1395" y="849"/>
                    </a:lnTo>
                    <a:lnTo>
                      <a:pt x="1459" y="827"/>
                    </a:lnTo>
                    <a:lnTo>
                      <a:pt x="1465" y="762"/>
                    </a:lnTo>
                    <a:lnTo>
                      <a:pt x="1467" y="693"/>
                    </a:lnTo>
                    <a:lnTo>
                      <a:pt x="1519" y="620"/>
                    </a:lnTo>
                    <a:lnTo>
                      <a:pt x="1476" y="551"/>
                    </a:lnTo>
                    <a:lnTo>
                      <a:pt x="1521" y="501"/>
                    </a:lnTo>
                    <a:lnTo>
                      <a:pt x="1713" y="539"/>
                    </a:lnTo>
                    <a:lnTo>
                      <a:pt x="1734" y="459"/>
                    </a:lnTo>
                    <a:lnTo>
                      <a:pt x="1843" y="420"/>
                    </a:lnTo>
                    <a:lnTo>
                      <a:pt x="1890" y="330"/>
                    </a:lnTo>
                    <a:lnTo>
                      <a:pt x="1963" y="293"/>
                    </a:lnTo>
                    <a:lnTo>
                      <a:pt x="2038" y="161"/>
                    </a:lnTo>
                    <a:lnTo>
                      <a:pt x="2116" y="171"/>
                    </a:lnTo>
                    <a:lnTo>
                      <a:pt x="2217" y="65"/>
                    </a:lnTo>
                    <a:lnTo>
                      <a:pt x="2340" y="0"/>
                    </a:lnTo>
                    <a:lnTo>
                      <a:pt x="2374" y="74"/>
                    </a:lnTo>
                    <a:lnTo>
                      <a:pt x="2391" y="111"/>
                    </a:lnTo>
                    <a:lnTo>
                      <a:pt x="2436" y="191"/>
                    </a:lnTo>
                    <a:lnTo>
                      <a:pt x="2547" y="230"/>
                    </a:lnTo>
                    <a:lnTo>
                      <a:pt x="2577" y="320"/>
                    </a:lnTo>
                    <a:lnTo>
                      <a:pt x="2637" y="363"/>
                    </a:lnTo>
                    <a:lnTo>
                      <a:pt x="2677" y="417"/>
                    </a:lnTo>
                    <a:lnTo>
                      <a:pt x="2805" y="378"/>
                    </a:lnTo>
                    <a:lnTo>
                      <a:pt x="2836" y="420"/>
                    </a:lnTo>
                    <a:lnTo>
                      <a:pt x="2800" y="496"/>
                    </a:lnTo>
                    <a:lnTo>
                      <a:pt x="2851" y="585"/>
                    </a:lnTo>
                    <a:lnTo>
                      <a:pt x="2739" y="612"/>
                    </a:lnTo>
                    <a:lnTo>
                      <a:pt x="2637" y="681"/>
                    </a:lnTo>
                    <a:lnTo>
                      <a:pt x="2635" y="759"/>
                    </a:lnTo>
                    <a:lnTo>
                      <a:pt x="2605" y="827"/>
                    </a:lnTo>
                    <a:lnTo>
                      <a:pt x="2557" y="869"/>
                    </a:lnTo>
                    <a:lnTo>
                      <a:pt x="2619" y="926"/>
                    </a:lnTo>
                    <a:lnTo>
                      <a:pt x="2647" y="1025"/>
                    </a:lnTo>
                    <a:lnTo>
                      <a:pt x="2689" y="1067"/>
                    </a:lnTo>
                    <a:lnTo>
                      <a:pt x="2644" y="1100"/>
                    </a:lnTo>
                    <a:lnTo>
                      <a:pt x="2623" y="1170"/>
                    </a:lnTo>
                    <a:lnTo>
                      <a:pt x="2539" y="1247"/>
                    </a:lnTo>
                    <a:lnTo>
                      <a:pt x="2607" y="1308"/>
                    </a:lnTo>
                    <a:lnTo>
                      <a:pt x="2620" y="1367"/>
                    </a:lnTo>
                    <a:lnTo>
                      <a:pt x="2598" y="1433"/>
                    </a:lnTo>
                    <a:lnTo>
                      <a:pt x="2647" y="1524"/>
                    </a:lnTo>
                    <a:lnTo>
                      <a:pt x="2728" y="1574"/>
                    </a:lnTo>
                    <a:lnTo>
                      <a:pt x="2824" y="1541"/>
                    </a:lnTo>
                    <a:lnTo>
                      <a:pt x="2874" y="1463"/>
                    </a:lnTo>
                    <a:lnTo>
                      <a:pt x="2955" y="1442"/>
                    </a:lnTo>
                    <a:lnTo>
                      <a:pt x="3022" y="1380"/>
                    </a:lnTo>
                    <a:lnTo>
                      <a:pt x="3060" y="1455"/>
                    </a:lnTo>
                    <a:lnTo>
                      <a:pt x="3204" y="1598"/>
                    </a:lnTo>
                    <a:lnTo>
                      <a:pt x="3256" y="1637"/>
                    </a:lnTo>
                    <a:lnTo>
                      <a:pt x="3262" y="1701"/>
                    </a:lnTo>
                    <a:lnTo>
                      <a:pt x="3213" y="1760"/>
                    </a:lnTo>
                    <a:lnTo>
                      <a:pt x="3193" y="1850"/>
                    </a:lnTo>
                    <a:lnTo>
                      <a:pt x="3213" y="1892"/>
                    </a:lnTo>
                    <a:lnTo>
                      <a:pt x="3145" y="2036"/>
                    </a:lnTo>
                    <a:lnTo>
                      <a:pt x="3172" y="2102"/>
                    </a:lnTo>
                    <a:lnTo>
                      <a:pt x="3224" y="2144"/>
                    </a:lnTo>
                    <a:lnTo>
                      <a:pt x="3274" y="2136"/>
                    </a:lnTo>
                    <a:lnTo>
                      <a:pt x="3313" y="2208"/>
                    </a:lnTo>
                    <a:lnTo>
                      <a:pt x="3264" y="2262"/>
                    </a:lnTo>
                    <a:lnTo>
                      <a:pt x="3208" y="2312"/>
                    </a:lnTo>
                    <a:lnTo>
                      <a:pt x="3253" y="2393"/>
                    </a:lnTo>
                    <a:lnTo>
                      <a:pt x="3256" y="2450"/>
                    </a:lnTo>
                    <a:lnTo>
                      <a:pt x="3349" y="2535"/>
                    </a:lnTo>
                    <a:lnTo>
                      <a:pt x="3415" y="2609"/>
                    </a:lnTo>
                    <a:lnTo>
                      <a:pt x="3474" y="2630"/>
                    </a:lnTo>
                    <a:lnTo>
                      <a:pt x="3499" y="2703"/>
                    </a:lnTo>
                    <a:lnTo>
                      <a:pt x="3568" y="2714"/>
                    </a:lnTo>
                    <a:lnTo>
                      <a:pt x="3594" y="2790"/>
                    </a:lnTo>
                    <a:lnTo>
                      <a:pt x="3600" y="2871"/>
                    </a:lnTo>
                    <a:lnTo>
                      <a:pt x="3598" y="2939"/>
                    </a:lnTo>
                    <a:lnTo>
                      <a:pt x="3592" y="3020"/>
                    </a:lnTo>
                    <a:lnTo>
                      <a:pt x="3523" y="3087"/>
                    </a:lnTo>
                    <a:lnTo>
                      <a:pt x="3376" y="3063"/>
                    </a:lnTo>
                    <a:lnTo>
                      <a:pt x="3246" y="3195"/>
                    </a:lnTo>
                    <a:lnTo>
                      <a:pt x="3244" y="3249"/>
                    </a:lnTo>
                    <a:lnTo>
                      <a:pt x="3276" y="3303"/>
                    </a:lnTo>
                    <a:lnTo>
                      <a:pt x="3282" y="3345"/>
                    </a:lnTo>
                    <a:lnTo>
                      <a:pt x="3100" y="3482"/>
                    </a:lnTo>
                    <a:lnTo>
                      <a:pt x="3250" y="3606"/>
                    </a:lnTo>
                    <a:lnTo>
                      <a:pt x="3199" y="3674"/>
                    </a:lnTo>
                    <a:lnTo>
                      <a:pt x="3207" y="3756"/>
                    </a:lnTo>
                    <a:lnTo>
                      <a:pt x="3220" y="3830"/>
                    </a:lnTo>
                    <a:lnTo>
                      <a:pt x="3207" y="3920"/>
                    </a:lnTo>
                    <a:lnTo>
                      <a:pt x="3160" y="3962"/>
                    </a:lnTo>
                    <a:lnTo>
                      <a:pt x="3102" y="3906"/>
                    </a:lnTo>
                    <a:lnTo>
                      <a:pt x="3028" y="3953"/>
                    </a:lnTo>
                    <a:lnTo>
                      <a:pt x="3004" y="4001"/>
                    </a:lnTo>
                    <a:lnTo>
                      <a:pt x="2926" y="4013"/>
                    </a:lnTo>
                    <a:lnTo>
                      <a:pt x="2863" y="3986"/>
                    </a:lnTo>
                    <a:lnTo>
                      <a:pt x="2812" y="4116"/>
                    </a:lnTo>
                    <a:lnTo>
                      <a:pt x="2754" y="4181"/>
                    </a:lnTo>
                    <a:lnTo>
                      <a:pt x="2673" y="4278"/>
                    </a:lnTo>
                    <a:lnTo>
                      <a:pt x="2611" y="4323"/>
                    </a:lnTo>
                    <a:lnTo>
                      <a:pt x="2616" y="4430"/>
                    </a:lnTo>
                    <a:lnTo>
                      <a:pt x="2662" y="4464"/>
                    </a:lnTo>
                    <a:lnTo>
                      <a:pt x="2698" y="4551"/>
                    </a:lnTo>
                    <a:lnTo>
                      <a:pt x="2787" y="4590"/>
                    </a:lnTo>
                    <a:lnTo>
                      <a:pt x="2856" y="4647"/>
                    </a:lnTo>
                    <a:lnTo>
                      <a:pt x="2844" y="4727"/>
                    </a:lnTo>
                    <a:lnTo>
                      <a:pt x="2857" y="4784"/>
                    </a:lnTo>
                    <a:lnTo>
                      <a:pt x="2964" y="4784"/>
                    </a:lnTo>
                    <a:lnTo>
                      <a:pt x="3085" y="4757"/>
                    </a:lnTo>
                    <a:lnTo>
                      <a:pt x="3100" y="4839"/>
                    </a:lnTo>
                    <a:lnTo>
                      <a:pt x="3147" y="4919"/>
                    </a:lnTo>
                    <a:lnTo>
                      <a:pt x="3115" y="4953"/>
                    </a:lnTo>
                    <a:lnTo>
                      <a:pt x="3151" y="5013"/>
                    </a:lnTo>
                    <a:lnTo>
                      <a:pt x="3202" y="4979"/>
                    </a:lnTo>
                    <a:lnTo>
                      <a:pt x="3297" y="5078"/>
                    </a:lnTo>
                    <a:lnTo>
                      <a:pt x="3426" y="5031"/>
                    </a:lnTo>
                    <a:lnTo>
                      <a:pt x="3442" y="5099"/>
                    </a:lnTo>
                    <a:lnTo>
                      <a:pt x="3505" y="5085"/>
                    </a:lnTo>
                    <a:lnTo>
                      <a:pt x="3534" y="5138"/>
                    </a:lnTo>
                    <a:lnTo>
                      <a:pt x="3558" y="5219"/>
                    </a:lnTo>
                    <a:lnTo>
                      <a:pt x="3612" y="5255"/>
                    </a:lnTo>
                    <a:lnTo>
                      <a:pt x="3676" y="5270"/>
                    </a:lnTo>
                    <a:lnTo>
                      <a:pt x="3726" y="5318"/>
                    </a:lnTo>
                    <a:lnTo>
                      <a:pt x="3715" y="5373"/>
                    </a:lnTo>
                    <a:lnTo>
                      <a:pt x="3774" y="5433"/>
                    </a:lnTo>
                    <a:lnTo>
                      <a:pt x="3793" y="5513"/>
                    </a:lnTo>
                    <a:lnTo>
                      <a:pt x="3879" y="5571"/>
                    </a:lnTo>
                    <a:lnTo>
                      <a:pt x="3885" y="5660"/>
                    </a:lnTo>
                    <a:lnTo>
                      <a:pt x="3787" y="5720"/>
                    </a:lnTo>
                    <a:lnTo>
                      <a:pt x="3697" y="5783"/>
                    </a:lnTo>
                    <a:lnTo>
                      <a:pt x="3679" y="5876"/>
                    </a:lnTo>
                    <a:lnTo>
                      <a:pt x="3682" y="5984"/>
                    </a:lnTo>
                    <a:lnTo>
                      <a:pt x="3651" y="6047"/>
                    </a:lnTo>
                    <a:lnTo>
                      <a:pt x="3568" y="6114"/>
                    </a:lnTo>
                    <a:lnTo>
                      <a:pt x="3633" y="6278"/>
                    </a:lnTo>
                    <a:lnTo>
                      <a:pt x="3709" y="6327"/>
                    </a:lnTo>
                    <a:lnTo>
                      <a:pt x="3772" y="6326"/>
                    </a:lnTo>
                    <a:lnTo>
                      <a:pt x="3825" y="6287"/>
                    </a:lnTo>
                    <a:lnTo>
                      <a:pt x="3864" y="6282"/>
                    </a:lnTo>
                    <a:lnTo>
                      <a:pt x="3870" y="6314"/>
                    </a:lnTo>
                    <a:lnTo>
                      <a:pt x="3898" y="6359"/>
                    </a:lnTo>
                    <a:lnTo>
                      <a:pt x="3894" y="6440"/>
                    </a:lnTo>
                    <a:lnTo>
                      <a:pt x="3924" y="6477"/>
                    </a:lnTo>
                    <a:lnTo>
                      <a:pt x="3925" y="6558"/>
                    </a:lnTo>
                    <a:lnTo>
                      <a:pt x="3993" y="6578"/>
                    </a:lnTo>
                    <a:lnTo>
                      <a:pt x="4047" y="6669"/>
                    </a:lnTo>
                    <a:lnTo>
                      <a:pt x="4117" y="6737"/>
                    </a:lnTo>
                    <a:lnTo>
                      <a:pt x="4156" y="6794"/>
                    </a:lnTo>
                    <a:lnTo>
                      <a:pt x="4216" y="6831"/>
                    </a:lnTo>
                    <a:lnTo>
                      <a:pt x="4226" y="6888"/>
                    </a:lnTo>
                    <a:lnTo>
                      <a:pt x="4182" y="6926"/>
                    </a:lnTo>
                    <a:lnTo>
                      <a:pt x="4195" y="6984"/>
                    </a:lnTo>
                    <a:lnTo>
                      <a:pt x="4143" y="7010"/>
                    </a:lnTo>
                    <a:lnTo>
                      <a:pt x="4081" y="7002"/>
                    </a:lnTo>
                    <a:lnTo>
                      <a:pt x="4071" y="7082"/>
                    </a:lnTo>
                    <a:lnTo>
                      <a:pt x="4014" y="7134"/>
                    </a:lnTo>
                    <a:lnTo>
                      <a:pt x="4030" y="7230"/>
                    </a:lnTo>
                    <a:lnTo>
                      <a:pt x="3991" y="7278"/>
                    </a:lnTo>
                    <a:lnTo>
                      <a:pt x="3928" y="7334"/>
                    </a:lnTo>
                    <a:lnTo>
                      <a:pt x="3946" y="7386"/>
                    </a:lnTo>
                    <a:lnTo>
                      <a:pt x="4018" y="7403"/>
                    </a:lnTo>
                    <a:lnTo>
                      <a:pt x="3979" y="7524"/>
                    </a:lnTo>
                    <a:lnTo>
                      <a:pt x="3915" y="7571"/>
                    </a:lnTo>
                    <a:lnTo>
                      <a:pt x="3934" y="7622"/>
                    </a:lnTo>
                    <a:lnTo>
                      <a:pt x="3973" y="7629"/>
                    </a:lnTo>
                    <a:lnTo>
                      <a:pt x="3991" y="7689"/>
                    </a:lnTo>
                    <a:lnTo>
                      <a:pt x="3955" y="7725"/>
                    </a:lnTo>
                    <a:lnTo>
                      <a:pt x="3994" y="7808"/>
                    </a:lnTo>
                    <a:lnTo>
                      <a:pt x="3973" y="7881"/>
                    </a:lnTo>
                    <a:lnTo>
                      <a:pt x="3982" y="7998"/>
                    </a:lnTo>
                    <a:lnTo>
                      <a:pt x="3999" y="8085"/>
                    </a:lnTo>
                    <a:lnTo>
                      <a:pt x="4030" y="8138"/>
                    </a:lnTo>
                    <a:lnTo>
                      <a:pt x="4053" y="8184"/>
                    </a:lnTo>
                    <a:lnTo>
                      <a:pt x="4018" y="8220"/>
                    </a:lnTo>
                    <a:lnTo>
                      <a:pt x="4032" y="8280"/>
                    </a:lnTo>
                    <a:lnTo>
                      <a:pt x="4000" y="8322"/>
                    </a:lnTo>
                    <a:lnTo>
                      <a:pt x="3943" y="8354"/>
                    </a:lnTo>
                    <a:lnTo>
                      <a:pt x="3894" y="8330"/>
                    </a:lnTo>
                    <a:lnTo>
                      <a:pt x="3855" y="8355"/>
                    </a:lnTo>
                    <a:lnTo>
                      <a:pt x="3837" y="8403"/>
                    </a:lnTo>
                    <a:lnTo>
                      <a:pt x="3796" y="8423"/>
                    </a:lnTo>
                    <a:lnTo>
                      <a:pt x="3724" y="8430"/>
                    </a:lnTo>
                    <a:lnTo>
                      <a:pt x="3655" y="8375"/>
                    </a:lnTo>
                    <a:lnTo>
                      <a:pt x="3642" y="8456"/>
                    </a:lnTo>
                    <a:lnTo>
                      <a:pt x="3558" y="8514"/>
                    </a:lnTo>
                    <a:lnTo>
                      <a:pt x="3394" y="8739"/>
                    </a:lnTo>
                    <a:lnTo>
                      <a:pt x="3279" y="8808"/>
                    </a:lnTo>
                    <a:lnTo>
                      <a:pt x="3220" y="8784"/>
                    </a:lnTo>
                    <a:lnTo>
                      <a:pt x="3165" y="8825"/>
                    </a:lnTo>
                    <a:lnTo>
                      <a:pt x="3130" y="8897"/>
                    </a:lnTo>
                    <a:lnTo>
                      <a:pt x="3033" y="8916"/>
                    </a:lnTo>
                    <a:lnTo>
                      <a:pt x="3034" y="9005"/>
                    </a:lnTo>
                    <a:lnTo>
                      <a:pt x="3061" y="9071"/>
                    </a:lnTo>
                    <a:lnTo>
                      <a:pt x="3028" y="9134"/>
                    </a:lnTo>
                    <a:lnTo>
                      <a:pt x="2983" y="9153"/>
                    </a:lnTo>
                    <a:lnTo>
                      <a:pt x="2911" y="9194"/>
                    </a:lnTo>
                    <a:lnTo>
                      <a:pt x="2890" y="9249"/>
                    </a:lnTo>
                    <a:lnTo>
                      <a:pt x="2797" y="9299"/>
                    </a:lnTo>
                    <a:lnTo>
                      <a:pt x="2761" y="9275"/>
                    </a:lnTo>
                    <a:lnTo>
                      <a:pt x="2686" y="9263"/>
                    </a:lnTo>
                    <a:lnTo>
                      <a:pt x="2650" y="9338"/>
                    </a:lnTo>
                    <a:lnTo>
                      <a:pt x="2596" y="9296"/>
                    </a:lnTo>
                    <a:lnTo>
                      <a:pt x="2536" y="9315"/>
                    </a:lnTo>
                    <a:lnTo>
                      <a:pt x="2490" y="9297"/>
                    </a:lnTo>
                    <a:lnTo>
                      <a:pt x="2494" y="9209"/>
                    </a:lnTo>
                    <a:lnTo>
                      <a:pt x="2392" y="9143"/>
                    </a:lnTo>
                    <a:lnTo>
                      <a:pt x="2286" y="9194"/>
                    </a:lnTo>
                    <a:lnTo>
                      <a:pt x="2233" y="9156"/>
                    </a:lnTo>
                    <a:lnTo>
                      <a:pt x="2160" y="9203"/>
                    </a:lnTo>
                    <a:lnTo>
                      <a:pt x="2083" y="9174"/>
                    </a:lnTo>
                    <a:lnTo>
                      <a:pt x="2047" y="9143"/>
                    </a:lnTo>
                    <a:lnTo>
                      <a:pt x="1969" y="9167"/>
                    </a:lnTo>
                    <a:lnTo>
                      <a:pt x="1881" y="9125"/>
                    </a:lnTo>
                    <a:lnTo>
                      <a:pt x="1894" y="9066"/>
                    </a:lnTo>
                    <a:lnTo>
                      <a:pt x="1836" y="9044"/>
                    </a:lnTo>
                    <a:lnTo>
                      <a:pt x="1816" y="8853"/>
                    </a:lnTo>
                    <a:lnTo>
                      <a:pt x="1779" y="8768"/>
                    </a:lnTo>
                    <a:lnTo>
                      <a:pt x="1728" y="8742"/>
                    </a:lnTo>
                    <a:lnTo>
                      <a:pt x="1773" y="8619"/>
                    </a:lnTo>
                    <a:lnTo>
                      <a:pt x="1707" y="8652"/>
                    </a:lnTo>
                    <a:lnTo>
                      <a:pt x="1624" y="8600"/>
                    </a:lnTo>
                    <a:lnTo>
                      <a:pt x="1557" y="8528"/>
                    </a:lnTo>
                    <a:lnTo>
                      <a:pt x="1482" y="8474"/>
                    </a:lnTo>
                    <a:lnTo>
                      <a:pt x="1596" y="8439"/>
                    </a:lnTo>
                    <a:lnTo>
                      <a:pt x="1660" y="8406"/>
                    </a:lnTo>
                    <a:lnTo>
                      <a:pt x="1696" y="8339"/>
                    </a:lnTo>
                    <a:lnTo>
                      <a:pt x="1504" y="8147"/>
                    </a:lnTo>
                    <a:lnTo>
                      <a:pt x="1369" y="8070"/>
                    </a:lnTo>
                    <a:lnTo>
                      <a:pt x="1303" y="8087"/>
                    </a:lnTo>
                    <a:lnTo>
                      <a:pt x="1240" y="8015"/>
                    </a:lnTo>
                    <a:lnTo>
                      <a:pt x="1294" y="7970"/>
                    </a:lnTo>
                    <a:lnTo>
                      <a:pt x="1234" y="7860"/>
                    </a:lnTo>
                    <a:lnTo>
                      <a:pt x="1195" y="7779"/>
                    </a:lnTo>
                    <a:lnTo>
                      <a:pt x="1155" y="7718"/>
                    </a:lnTo>
                    <a:lnTo>
                      <a:pt x="1071" y="7634"/>
                    </a:lnTo>
                    <a:lnTo>
                      <a:pt x="976" y="7553"/>
                    </a:lnTo>
                    <a:lnTo>
                      <a:pt x="993" y="7485"/>
                    </a:lnTo>
                    <a:lnTo>
                      <a:pt x="1033" y="7448"/>
                    </a:lnTo>
                    <a:lnTo>
                      <a:pt x="1225" y="7362"/>
                    </a:lnTo>
                    <a:lnTo>
                      <a:pt x="1293" y="7308"/>
                    </a:lnTo>
                    <a:lnTo>
                      <a:pt x="1390" y="7263"/>
                    </a:lnTo>
                    <a:lnTo>
                      <a:pt x="1422" y="7328"/>
                    </a:lnTo>
                    <a:lnTo>
                      <a:pt x="1492" y="7562"/>
                    </a:lnTo>
                    <a:lnTo>
                      <a:pt x="1552" y="7628"/>
                    </a:lnTo>
                    <a:lnTo>
                      <a:pt x="1647" y="7817"/>
                    </a:lnTo>
                    <a:lnTo>
                      <a:pt x="1803" y="7908"/>
                    </a:lnTo>
                    <a:lnTo>
                      <a:pt x="1851" y="7913"/>
                    </a:lnTo>
                    <a:lnTo>
                      <a:pt x="1891" y="7847"/>
                    </a:lnTo>
                    <a:lnTo>
                      <a:pt x="1929" y="7827"/>
                    </a:lnTo>
                    <a:lnTo>
                      <a:pt x="1989" y="7881"/>
                    </a:lnTo>
                    <a:lnTo>
                      <a:pt x="2068" y="7850"/>
                    </a:lnTo>
                    <a:lnTo>
                      <a:pt x="2127" y="7814"/>
                    </a:lnTo>
                    <a:lnTo>
                      <a:pt x="2095" y="7770"/>
                    </a:lnTo>
                    <a:lnTo>
                      <a:pt x="2020" y="7784"/>
                    </a:lnTo>
                    <a:lnTo>
                      <a:pt x="1929" y="7712"/>
                    </a:lnTo>
                    <a:lnTo>
                      <a:pt x="1897" y="7755"/>
                    </a:lnTo>
                    <a:lnTo>
                      <a:pt x="1846" y="7752"/>
                    </a:lnTo>
                    <a:lnTo>
                      <a:pt x="1767" y="7695"/>
                    </a:lnTo>
                    <a:lnTo>
                      <a:pt x="1674" y="7623"/>
                    </a:lnTo>
                    <a:lnTo>
                      <a:pt x="1585" y="7565"/>
                    </a:lnTo>
                    <a:lnTo>
                      <a:pt x="1521" y="7496"/>
                    </a:lnTo>
                    <a:lnTo>
                      <a:pt x="1480" y="7445"/>
                    </a:lnTo>
                    <a:lnTo>
                      <a:pt x="1498" y="7302"/>
                    </a:lnTo>
                    <a:lnTo>
                      <a:pt x="1462" y="7250"/>
                    </a:lnTo>
                    <a:lnTo>
                      <a:pt x="1408" y="7191"/>
                    </a:lnTo>
                    <a:lnTo>
                      <a:pt x="1390" y="7154"/>
                    </a:lnTo>
                    <a:lnTo>
                      <a:pt x="1359" y="7059"/>
                    </a:lnTo>
                    <a:lnTo>
                      <a:pt x="1336" y="7004"/>
                    </a:lnTo>
                    <a:lnTo>
                      <a:pt x="1324" y="6926"/>
                    </a:lnTo>
                    <a:lnTo>
                      <a:pt x="1243" y="6846"/>
                    </a:lnTo>
                    <a:lnTo>
                      <a:pt x="1242" y="6765"/>
                    </a:lnTo>
                    <a:lnTo>
                      <a:pt x="1275" y="6681"/>
                    </a:lnTo>
                    <a:lnTo>
                      <a:pt x="1377" y="6531"/>
                    </a:lnTo>
                    <a:lnTo>
                      <a:pt x="1435" y="6407"/>
                    </a:lnTo>
                    <a:lnTo>
                      <a:pt x="1500" y="6329"/>
                    </a:lnTo>
                    <a:lnTo>
                      <a:pt x="1483" y="6290"/>
                    </a:lnTo>
                    <a:lnTo>
                      <a:pt x="1540" y="6260"/>
                    </a:lnTo>
                    <a:lnTo>
                      <a:pt x="1564" y="6215"/>
                    </a:lnTo>
                    <a:lnTo>
                      <a:pt x="1624" y="6204"/>
                    </a:lnTo>
                    <a:lnTo>
                      <a:pt x="1657" y="6111"/>
                    </a:lnTo>
                    <a:lnTo>
                      <a:pt x="1704" y="6084"/>
                    </a:lnTo>
                    <a:lnTo>
                      <a:pt x="1809" y="6069"/>
                    </a:lnTo>
                    <a:lnTo>
                      <a:pt x="1896" y="6050"/>
                    </a:lnTo>
                    <a:lnTo>
                      <a:pt x="1884" y="6018"/>
                    </a:lnTo>
                    <a:lnTo>
                      <a:pt x="1791" y="6042"/>
                    </a:lnTo>
                    <a:lnTo>
                      <a:pt x="1698" y="6059"/>
                    </a:lnTo>
                    <a:lnTo>
                      <a:pt x="1476" y="6027"/>
                    </a:lnTo>
                    <a:lnTo>
                      <a:pt x="1386" y="5933"/>
                    </a:lnTo>
                    <a:lnTo>
                      <a:pt x="1366" y="5873"/>
                    </a:lnTo>
                    <a:lnTo>
                      <a:pt x="1398" y="5450"/>
                    </a:lnTo>
                    <a:lnTo>
                      <a:pt x="1417" y="5367"/>
                    </a:lnTo>
                    <a:lnTo>
                      <a:pt x="1398" y="5277"/>
                    </a:lnTo>
                    <a:lnTo>
                      <a:pt x="1467" y="5232"/>
                    </a:lnTo>
                    <a:lnTo>
                      <a:pt x="1497" y="5258"/>
                    </a:lnTo>
                    <a:lnTo>
                      <a:pt x="1486" y="5333"/>
                    </a:lnTo>
                    <a:lnTo>
                      <a:pt x="1518" y="5366"/>
                    </a:lnTo>
                    <a:lnTo>
                      <a:pt x="1555" y="5394"/>
                    </a:lnTo>
                    <a:lnTo>
                      <a:pt x="1587" y="5373"/>
                    </a:lnTo>
                    <a:lnTo>
                      <a:pt x="1563" y="5333"/>
                    </a:lnTo>
                    <a:lnTo>
                      <a:pt x="1540" y="5264"/>
                    </a:lnTo>
                    <a:lnTo>
                      <a:pt x="1554" y="5214"/>
                    </a:lnTo>
                    <a:lnTo>
                      <a:pt x="1630" y="5174"/>
                    </a:lnTo>
                    <a:lnTo>
                      <a:pt x="1714" y="5144"/>
                    </a:lnTo>
                    <a:lnTo>
                      <a:pt x="1764" y="5192"/>
                    </a:lnTo>
                    <a:lnTo>
                      <a:pt x="1894" y="5103"/>
                    </a:lnTo>
                    <a:lnTo>
                      <a:pt x="1851" y="5045"/>
                    </a:lnTo>
                    <a:lnTo>
                      <a:pt x="1849" y="4974"/>
                    </a:lnTo>
                    <a:lnTo>
                      <a:pt x="1905" y="4955"/>
                    </a:lnTo>
                    <a:lnTo>
                      <a:pt x="1945" y="4959"/>
                    </a:lnTo>
                    <a:lnTo>
                      <a:pt x="1935" y="4830"/>
                    </a:lnTo>
                    <a:lnTo>
                      <a:pt x="1893" y="4920"/>
                    </a:lnTo>
                    <a:lnTo>
                      <a:pt x="1852" y="4874"/>
                    </a:lnTo>
                    <a:lnTo>
                      <a:pt x="1846" y="4943"/>
                    </a:lnTo>
                    <a:lnTo>
                      <a:pt x="1785" y="4977"/>
                    </a:lnTo>
                    <a:lnTo>
                      <a:pt x="1771" y="4860"/>
                    </a:lnTo>
                    <a:lnTo>
                      <a:pt x="1732" y="4815"/>
                    </a:lnTo>
                    <a:lnTo>
                      <a:pt x="1846" y="4625"/>
                    </a:lnTo>
                    <a:lnTo>
                      <a:pt x="1912" y="4611"/>
                    </a:lnTo>
                    <a:lnTo>
                      <a:pt x="1983" y="4568"/>
                    </a:lnTo>
                    <a:lnTo>
                      <a:pt x="1963" y="4520"/>
                    </a:lnTo>
                    <a:lnTo>
                      <a:pt x="2008" y="4493"/>
                    </a:lnTo>
                    <a:lnTo>
                      <a:pt x="2013" y="4446"/>
                    </a:lnTo>
                    <a:lnTo>
                      <a:pt x="2073" y="4383"/>
                    </a:lnTo>
                    <a:lnTo>
                      <a:pt x="2059" y="4368"/>
                    </a:lnTo>
                    <a:lnTo>
                      <a:pt x="1984" y="4422"/>
                    </a:lnTo>
                    <a:lnTo>
                      <a:pt x="1947" y="4311"/>
                    </a:lnTo>
                    <a:lnTo>
                      <a:pt x="1876" y="4295"/>
                    </a:lnTo>
                    <a:lnTo>
                      <a:pt x="1882" y="4196"/>
                    </a:lnTo>
                    <a:lnTo>
                      <a:pt x="1899" y="4128"/>
                    </a:lnTo>
                    <a:lnTo>
                      <a:pt x="1983" y="4079"/>
                    </a:lnTo>
                    <a:lnTo>
                      <a:pt x="2058" y="3977"/>
                    </a:lnTo>
                    <a:lnTo>
                      <a:pt x="1954" y="4007"/>
                    </a:lnTo>
                    <a:lnTo>
                      <a:pt x="1932" y="4074"/>
                    </a:lnTo>
                    <a:lnTo>
                      <a:pt x="1884" y="4076"/>
                    </a:lnTo>
                    <a:lnTo>
                      <a:pt x="1765" y="4130"/>
                    </a:lnTo>
                    <a:lnTo>
                      <a:pt x="1716" y="4263"/>
                    </a:lnTo>
                    <a:lnTo>
                      <a:pt x="1588" y="4364"/>
                    </a:lnTo>
                    <a:lnTo>
                      <a:pt x="1516" y="4377"/>
                    </a:lnTo>
                    <a:lnTo>
                      <a:pt x="1521" y="4298"/>
                    </a:lnTo>
                    <a:lnTo>
                      <a:pt x="1543" y="4199"/>
                    </a:lnTo>
                    <a:lnTo>
                      <a:pt x="1432" y="4092"/>
                    </a:lnTo>
                    <a:lnTo>
                      <a:pt x="1372" y="4163"/>
                    </a:lnTo>
                    <a:lnTo>
                      <a:pt x="1395" y="4244"/>
                    </a:lnTo>
                    <a:lnTo>
                      <a:pt x="1336" y="4295"/>
                    </a:lnTo>
                    <a:lnTo>
                      <a:pt x="1257" y="4440"/>
                    </a:lnTo>
                    <a:lnTo>
                      <a:pt x="1114" y="4601"/>
                    </a:lnTo>
                    <a:lnTo>
                      <a:pt x="1069" y="4493"/>
                    </a:lnTo>
                    <a:lnTo>
                      <a:pt x="984" y="4553"/>
                    </a:lnTo>
                    <a:lnTo>
                      <a:pt x="1029" y="4671"/>
                    </a:lnTo>
                    <a:lnTo>
                      <a:pt x="1090" y="4694"/>
                    </a:lnTo>
                    <a:lnTo>
                      <a:pt x="1086" y="4632"/>
                    </a:lnTo>
                    <a:lnTo>
                      <a:pt x="1128" y="4632"/>
                    </a:lnTo>
                    <a:lnTo>
                      <a:pt x="1096" y="4763"/>
                    </a:lnTo>
                    <a:lnTo>
                      <a:pt x="994" y="4703"/>
                    </a:lnTo>
                    <a:lnTo>
                      <a:pt x="924" y="4586"/>
                    </a:lnTo>
                    <a:lnTo>
                      <a:pt x="865" y="4458"/>
                    </a:lnTo>
                    <a:lnTo>
                      <a:pt x="855" y="4328"/>
                    </a:lnTo>
                    <a:lnTo>
                      <a:pt x="916" y="4269"/>
                    </a:lnTo>
                    <a:lnTo>
                      <a:pt x="906" y="4218"/>
                    </a:lnTo>
                    <a:lnTo>
                      <a:pt x="1014" y="4182"/>
                    </a:lnTo>
                    <a:lnTo>
                      <a:pt x="1012" y="4118"/>
                    </a:lnTo>
                    <a:lnTo>
                      <a:pt x="1063" y="3971"/>
                    </a:lnTo>
                    <a:lnTo>
                      <a:pt x="1053" y="3914"/>
                    </a:lnTo>
                    <a:lnTo>
                      <a:pt x="978" y="3806"/>
                    </a:lnTo>
                    <a:lnTo>
                      <a:pt x="963" y="3851"/>
                    </a:lnTo>
                    <a:lnTo>
                      <a:pt x="1000" y="3935"/>
                    </a:lnTo>
                    <a:lnTo>
                      <a:pt x="915" y="4026"/>
                    </a:lnTo>
                    <a:lnTo>
                      <a:pt x="951" y="4074"/>
                    </a:lnTo>
                    <a:lnTo>
                      <a:pt x="933" y="4106"/>
                    </a:lnTo>
                    <a:lnTo>
                      <a:pt x="874" y="4118"/>
                    </a:lnTo>
                    <a:lnTo>
                      <a:pt x="802" y="4148"/>
                    </a:lnTo>
                    <a:lnTo>
                      <a:pt x="723" y="4074"/>
                    </a:lnTo>
                    <a:lnTo>
                      <a:pt x="591" y="3870"/>
                    </a:lnTo>
                    <a:lnTo>
                      <a:pt x="501" y="3710"/>
                    </a:lnTo>
                    <a:lnTo>
                      <a:pt x="535" y="3650"/>
                    </a:lnTo>
                    <a:lnTo>
                      <a:pt x="499" y="3498"/>
                    </a:lnTo>
                    <a:lnTo>
                      <a:pt x="442" y="3407"/>
                    </a:lnTo>
                    <a:lnTo>
                      <a:pt x="397" y="3311"/>
                    </a:lnTo>
                    <a:lnTo>
                      <a:pt x="183" y="2999"/>
                    </a:lnTo>
                    <a:lnTo>
                      <a:pt x="114" y="2879"/>
                    </a:lnTo>
                    <a:lnTo>
                      <a:pt x="61" y="2876"/>
                    </a:lnTo>
                    <a:lnTo>
                      <a:pt x="0" y="2772"/>
                    </a:lnTo>
                    <a:lnTo>
                      <a:pt x="76" y="2702"/>
                    </a:lnTo>
                    <a:lnTo>
                      <a:pt x="120" y="2588"/>
                    </a:lnTo>
                    <a:lnTo>
                      <a:pt x="136" y="2528"/>
                    </a:lnTo>
                    <a:lnTo>
                      <a:pt x="151" y="2453"/>
                    </a:lnTo>
                    <a:lnTo>
                      <a:pt x="189" y="2355"/>
                    </a:lnTo>
                    <a:lnTo>
                      <a:pt x="184" y="2171"/>
                    </a:lnTo>
                    <a:lnTo>
                      <a:pt x="309" y="2010"/>
                    </a:lnTo>
                    <a:lnTo>
                      <a:pt x="339" y="1934"/>
                    </a:lnTo>
                    <a:lnTo>
                      <a:pt x="396" y="1866"/>
                    </a:lnTo>
                    <a:lnTo>
                      <a:pt x="475" y="1815"/>
                    </a:lnTo>
                    <a:lnTo>
                      <a:pt x="540" y="1719"/>
                    </a:lnTo>
                    <a:lnTo>
                      <a:pt x="534" y="1643"/>
                    </a:lnTo>
                    <a:lnTo>
                      <a:pt x="528" y="1536"/>
                    </a:lnTo>
                    <a:lnTo>
                      <a:pt x="600" y="1407"/>
                    </a:lnTo>
                    <a:lnTo>
                      <a:pt x="619" y="1310"/>
                    </a:lnTo>
                    <a:lnTo>
                      <a:pt x="745" y="1175"/>
                    </a:lnTo>
                    <a:close/>
                  </a:path>
                </a:pathLst>
              </a:custGeom>
              <a:solidFill>
                <a:srgbClr val="8EB4E3"/>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79" name="任意多边形 4"/>
              <p:cNvSpPr/>
              <p:nvPr/>
            </p:nvSpPr>
            <p:spPr bwMode="auto">
              <a:xfrm>
                <a:off x="3787340" y="2607747"/>
                <a:ext cx="1397000" cy="1096963"/>
              </a:xfrm>
              <a:custGeom>
                <a:avLst/>
                <a:gdLst>
                  <a:gd name="T0" fmla="*/ 36771397 w 6725"/>
                  <a:gd name="T1" fmla="*/ 0 h 5280"/>
                  <a:gd name="T2" fmla="*/ 0 w 6725"/>
                  <a:gd name="T3" fmla="*/ 36780501 h 5280"/>
                  <a:gd name="T4" fmla="*/ 36771397 w 6725"/>
                  <a:gd name="T5" fmla="*/ 36780501 h 5280"/>
                  <a:gd name="T6" fmla="*/ 36771397 w 6725"/>
                  <a:gd name="T7" fmla="*/ 0 h 5280"/>
                  <a:gd name="T8" fmla="*/ 0 60000 65536"/>
                  <a:gd name="T9" fmla="*/ 0 60000 65536"/>
                  <a:gd name="T10" fmla="*/ 0 60000 65536"/>
                  <a:gd name="T11" fmla="*/ 0 60000 65536"/>
                  <a:gd name="T12" fmla="*/ 0 w 6725"/>
                  <a:gd name="T13" fmla="*/ 0 h 5280"/>
                  <a:gd name="T14" fmla="*/ 6725 w 6725"/>
                  <a:gd name="T15" fmla="*/ 5280 h 5280"/>
                </a:gdLst>
                <a:ahLst/>
                <a:cxnLst>
                  <a:cxn ang="T8">
                    <a:pos x="T0" y="T1"/>
                  </a:cxn>
                  <a:cxn ang="T9">
                    <a:pos x="T2" y="T3"/>
                  </a:cxn>
                  <a:cxn ang="T10">
                    <a:pos x="T4" y="T5"/>
                  </a:cxn>
                  <a:cxn ang="T11">
                    <a:pos x="T6" y="T7"/>
                  </a:cxn>
                </a:cxnLst>
                <a:rect l="T12" t="T13" r="T14" b="T15"/>
                <a:pathLst>
                  <a:path w="6725" h="5280">
                    <a:moveTo>
                      <a:pt x="5984" y="1751"/>
                    </a:moveTo>
                    <a:lnTo>
                      <a:pt x="5861" y="1689"/>
                    </a:lnTo>
                    <a:lnTo>
                      <a:pt x="5778" y="1665"/>
                    </a:lnTo>
                    <a:lnTo>
                      <a:pt x="5676" y="1622"/>
                    </a:lnTo>
                    <a:lnTo>
                      <a:pt x="5603" y="1539"/>
                    </a:lnTo>
                    <a:lnTo>
                      <a:pt x="5595" y="1449"/>
                    </a:lnTo>
                    <a:lnTo>
                      <a:pt x="5649" y="1416"/>
                    </a:lnTo>
                    <a:lnTo>
                      <a:pt x="5535" y="1364"/>
                    </a:lnTo>
                    <a:lnTo>
                      <a:pt x="5474" y="1307"/>
                    </a:lnTo>
                    <a:lnTo>
                      <a:pt x="5420" y="1310"/>
                    </a:lnTo>
                    <a:lnTo>
                      <a:pt x="5313" y="1182"/>
                    </a:lnTo>
                    <a:lnTo>
                      <a:pt x="5334" y="1106"/>
                    </a:lnTo>
                    <a:lnTo>
                      <a:pt x="5289" y="1085"/>
                    </a:lnTo>
                    <a:lnTo>
                      <a:pt x="5249" y="954"/>
                    </a:lnTo>
                    <a:lnTo>
                      <a:pt x="5175" y="786"/>
                    </a:lnTo>
                    <a:lnTo>
                      <a:pt x="5126" y="681"/>
                    </a:lnTo>
                    <a:lnTo>
                      <a:pt x="4968" y="566"/>
                    </a:lnTo>
                    <a:lnTo>
                      <a:pt x="4995" y="477"/>
                    </a:lnTo>
                    <a:lnTo>
                      <a:pt x="4890" y="383"/>
                    </a:lnTo>
                    <a:lnTo>
                      <a:pt x="4836" y="294"/>
                    </a:lnTo>
                    <a:lnTo>
                      <a:pt x="4793" y="285"/>
                    </a:lnTo>
                    <a:lnTo>
                      <a:pt x="4766" y="354"/>
                    </a:lnTo>
                    <a:lnTo>
                      <a:pt x="4737" y="396"/>
                    </a:lnTo>
                    <a:lnTo>
                      <a:pt x="4713" y="384"/>
                    </a:lnTo>
                    <a:lnTo>
                      <a:pt x="4748" y="330"/>
                    </a:lnTo>
                    <a:lnTo>
                      <a:pt x="4758" y="291"/>
                    </a:lnTo>
                    <a:lnTo>
                      <a:pt x="4701" y="287"/>
                    </a:lnTo>
                    <a:lnTo>
                      <a:pt x="4616" y="228"/>
                    </a:lnTo>
                    <a:lnTo>
                      <a:pt x="4596" y="164"/>
                    </a:lnTo>
                    <a:lnTo>
                      <a:pt x="4503" y="113"/>
                    </a:lnTo>
                    <a:lnTo>
                      <a:pt x="4443" y="135"/>
                    </a:lnTo>
                    <a:lnTo>
                      <a:pt x="4407" y="81"/>
                    </a:lnTo>
                    <a:lnTo>
                      <a:pt x="4337" y="0"/>
                    </a:lnTo>
                    <a:lnTo>
                      <a:pt x="4232" y="66"/>
                    </a:lnTo>
                    <a:lnTo>
                      <a:pt x="4187" y="146"/>
                    </a:lnTo>
                    <a:lnTo>
                      <a:pt x="4200" y="258"/>
                    </a:lnTo>
                    <a:lnTo>
                      <a:pt x="4191" y="318"/>
                    </a:lnTo>
                    <a:lnTo>
                      <a:pt x="4121" y="267"/>
                    </a:lnTo>
                    <a:lnTo>
                      <a:pt x="4025" y="288"/>
                    </a:lnTo>
                    <a:lnTo>
                      <a:pt x="3951" y="318"/>
                    </a:lnTo>
                    <a:lnTo>
                      <a:pt x="3863" y="257"/>
                    </a:lnTo>
                    <a:lnTo>
                      <a:pt x="3791" y="255"/>
                    </a:lnTo>
                    <a:lnTo>
                      <a:pt x="3704" y="288"/>
                    </a:lnTo>
                    <a:lnTo>
                      <a:pt x="3590" y="242"/>
                    </a:lnTo>
                    <a:lnTo>
                      <a:pt x="3522" y="282"/>
                    </a:lnTo>
                    <a:lnTo>
                      <a:pt x="3432" y="273"/>
                    </a:lnTo>
                    <a:lnTo>
                      <a:pt x="3366" y="240"/>
                    </a:lnTo>
                    <a:lnTo>
                      <a:pt x="3257" y="242"/>
                    </a:lnTo>
                    <a:lnTo>
                      <a:pt x="3203" y="314"/>
                    </a:lnTo>
                    <a:lnTo>
                      <a:pt x="3128" y="315"/>
                    </a:lnTo>
                    <a:lnTo>
                      <a:pt x="3093" y="360"/>
                    </a:lnTo>
                    <a:lnTo>
                      <a:pt x="3006" y="416"/>
                    </a:lnTo>
                    <a:lnTo>
                      <a:pt x="2984" y="383"/>
                    </a:lnTo>
                    <a:lnTo>
                      <a:pt x="2924" y="411"/>
                    </a:lnTo>
                    <a:lnTo>
                      <a:pt x="2897" y="326"/>
                    </a:lnTo>
                    <a:lnTo>
                      <a:pt x="2837" y="324"/>
                    </a:lnTo>
                    <a:lnTo>
                      <a:pt x="2781" y="375"/>
                    </a:lnTo>
                    <a:lnTo>
                      <a:pt x="2762" y="314"/>
                    </a:lnTo>
                    <a:lnTo>
                      <a:pt x="2702" y="275"/>
                    </a:lnTo>
                    <a:lnTo>
                      <a:pt x="2703" y="470"/>
                    </a:lnTo>
                    <a:lnTo>
                      <a:pt x="2660" y="420"/>
                    </a:lnTo>
                    <a:lnTo>
                      <a:pt x="2615" y="372"/>
                    </a:lnTo>
                    <a:lnTo>
                      <a:pt x="2570" y="374"/>
                    </a:lnTo>
                    <a:lnTo>
                      <a:pt x="2525" y="417"/>
                    </a:lnTo>
                    <a:lnTo>
                      <a:pt x="2423" y="315"/>
                    </a:lnTo>
                    <a:lnTo>
                      <a:pt x="2394" y="245"/>
                    </a:lnTo>
                    <a:lnTo>
                      <a:pt x="2339" y="198"/>
                    </a:lnTo>
                    <a:lnTo>
                      <a:pt x="2274" y="219"/>
                    </a:lnTo>
                    <a:lnTo>
                      <a:pt x="2258" y="185"/>
                    </a:lnTo>
                    <a:lnTo>
                      <a:pt x="2217" y="131"/>
                    </a:lnTo>
                    <a:lnTo>
                      <a:pt x="2145" y="134"/>
                    </a:lnTo>
                    <a:lnTo>
                      <a:pt x="2082" y="119"/>
                    </a:lnTo>
                    <a:lnTo>
                      <a:pt x="1997" y="177"/>
                    </a:lnTo>
                    <a:lnTo>
                      <a:pt x="1958" y="140"/>
                    </a:lnTo>
                    <a:lnTo>
                      <a:pt x="1919" y="171"/>
                    </a:lnTo>
                    <a:lnTo>
                      <a:pt x="1938" y="246"/>
                    </a:lnTo>
                    <a:lnTo>
                      <a:pt x="1889" y="357"/>
                    </a:lnTo>
                    <a:lnTo>
                      <a:pt x="1787" y="255"/>
                    </a:lnTo>
                    <a:lnTo>
                      <a:pt x="1722" y="281"/>
                    </a:lnTo>
                    <a:lnTo>
                      <a:pt x="1740" y="353"/>
                    </a:lnTo>
                    <a:lnTo>
                      <a:pt x="1593" y="459"/>
                    </a:lnTo>
                    <a:lnTo>
                      <a:pt x="1469" y="483"/>
                    </a:lnTo>
                    <a:lnTo>
                      <a:pt x="1352" y="404"/>
                    </a:lnTo>
                    <a:lnTo>
                      <a:pt x="1259" y="366"/>
                    </a:lnTo>
                    <a:lnTo>
                      <a:pt x="1175" y="407"/>
                    </a:lnTo>
                    <a:lnTo>
                      <a:pt x="1100" y="443"/>
                    </a:lnTo>
                    <a:lnTo>
                      <a:pt x="981" y="440"/>
                    </a:lnTo>
                    <a:lnTo>
                      <a:pt x="912" y="507"/>
                    </a:lnTo>
                    <a:lnTo>
                      <a:pt x="765" y="483"/>
                    </a:lnTo>
                    <a:lnTo>
                      <a:pt x="635" y="615"/>
                    </a:lnTo>
                    <a:lnTo>
                      <a:pt x="633" y="669"/>
                    </a:lnTo>
                    <a:lnTo>
                      <a:pt x="665" y="723"/>
                    </a:lnTo>
                    <a:lnTo>
                      <a:pt x="671" y="765"/>
                    </a:lnTo>
                    <a:lnTo>
                      <a:pt x="489" y="902"/>
                    </a:lnTo>
                    <a:lnTo>
                      <a:pt x="639" y="1026"/>
                    </a:lnTo>
                    <a:lnTo>
                      <a:pt x="588" y="1094"/>
                    </a:lnTo>
                    <a:lnTo>
                      <a:pt x="596" y="1176"/>
                    </a:lnTo>
                    <a:lnTo>
                      <a:pt x="609" y="1250"/>
                    </a:lnTo>
                    <a:lnTo>
                      <a:pt x="596" y="1340"/>
                    </a:lnTo>
                    <a:lnTo>
                      <a:pt x="549" y="1382"/>
                    </a:lnTo>
                    <a:lnTo>
                      <a:pt x="491" y="1326"/>
                    </a:lnTo>
                    <a:lnTo>
                      <a:pt x="417" y="1373"/>
                    </a:lnTo>
                    <a:lnTo>
                      <a:pt x="393" y="1421"/>
                    </a:lnTo>
                    <a:lnTo>
                      <a:pt x="315" y="1433"/>
                    </a:lnTo>
                    <a:lnTo>
                      <a:pt x="252" y="1406"/>
                    </a:lnTo>
                    <a:lnTo>
                      <a:pt x="201" y="1536"/>
                    </a:lnTo>
                    <a:lnTo>
                      <a:pt x="143" y="1601"/>
                    </a:lnTo>
                    <a:lnTo>
                      <a:pt x="62" y="1698"/>
                    </a:lnTo>
                    <a:lnTo>
                      <a:pt x="0" y="1743"/>
                    </a:lnTo>
                    <a:lnTo>
                      <a:pt x="5" y="1850"/>
                    </a:lnTo>
                    <a:lnTo>
                      <a:pt x="51" y="1884"/>
                    </a:lnTo>
                    <a:lnTo>
                      <a:pt x="87" y="1971"/>
                    </a:lnTo>
                    <a:lnTo>
                      <a:pt x="176" y="2010"/>
                    </a:lnTo>
                    <a:lnTo>
                      <a:pt x="245" y="2067"/>
                    </a:lnTo>
                    <a:lnTo>
                      <a:pt x="233" y="2147"/>
                    </a:lnTo>
                    <a:lnTo>
                      <a:pt x="246" y="2204"/>
                    </a:lnTo>
                    <a:lnTo>
                      <a:pt x="353" y="2204"/>
                    </a:lnTo>
                    <a:lnTo>
                      <a:pt x="474" y="2177"/>
                    </a:lnTo>
                    <a:lnTo>
                      <a:pt x="489" y="2259"/>
                    </a:lnTo>
                    <a:lnTo>
                      <a:pt x="536" y="2339"/>
                    </a:lnTo>
                    <a:lnTo>
                      <a:pt x="504" y="2373"/>
                    </a:lnTo>
                    <a:lnTo>
                      <a:pt x="540" y="2433"/>
                    </a:lnTo>
                    <a:lnTo>
                      <a:pt x="591" y="2399"/>
                    </a:lnTo>
                    <a:lnTo>
                      <a:pt x="686" y="2498"/>
                    </a:lnTo>
                    <a:lnTo>
                      <a:pt x="815" y="2451"/>
                    </a:lnTo>
                    <a:lnTo>
                      <a:pt x="831" y="2519"/>
                    </a:lnTo>
                    <a:lnTo>
                      <a:pt x="894" y="2505"/>
                    </a:lnTo>
                    <a:lnTo>
                      <a:pt x="923" y="2558"/>
                    </a:lnTo>
                    <a:lnTo>
                      <a:pt x="947" y="2639"/>
                    </a:lnTo>
                    <a:lnTo>
                      <a:pt x="1001" y="2675"/>
                    </a:lnTo>
                    <a:lnTo>
                      <a:pt x="1065" y="2690"/>
                    </a:lnTo>
                    <a:lnTo>
                      <a:pt x="1115" y="2738"/>
                    </a:lnTo>
                    <a:lnTo>
                      <a:pt x="1104" y="2793"/>
                    </a:lnTo>
                    <a:lnTo>
                      <a:pt x="1163" y="2853"/>
                    </a:lnTo>
                    <a:lnTo>
                      <a:pt x="1182" y="2933"/>
                    </a:lnTo>
                    <a:lnTo>
                      <a:pt x="1268" y="2991"/>
                    </a:lnTo>
                    <a:lnTo>
                      <a:pt x="1274" y="3080"/>
                    </a:lnTo>
                    <a:lnTo>
                      <a:pt x="1176" y="3140"/>
                    </a:lnTo>
                    <a:lnTo>
                      <a:pt x="1086" y="3203"/>
                    </a:lnTo>
                    <a:lnTo>
                      <a:pt x="1068" y="3296"/>
                    </a:lnTo>
                    <a:lnTo>
                      <a:pt x="1071" y="3404"/>
                    </a:lnTo>
                    <a:lnTo>
                      <a:pt x="1040" y="3467"/>
                    </a:lnTo>
                    <a:lnTo>
                      <a:pt x="957" y="3534"/>
                    </a:lnTo>
                    <a:lnTo>
                      <a:pt x="1022" y="3698"/>
                    </a:lnTo>
                    <a:lnTo>
                      <a:pt x="1098" y="3747"/>
                    </a:lnTo>
                    <a:lnTo>
                      <a:pt x="1161" y="3746"/>
                    </a:lnTo>
                    <a:lnTo>
                      <a:pt x="1214" y="3707"/>
                    </a:lnTo>
                    <a:lnTo>
                      <a:pt x="1253" y="3702"/>
                    </a:lnTo>
                    <a:lnTo>
                      <a:pt x="1259" y="3734"/>
                    </a:lnTo>
                    <a:lnTo>
                      <a:pt x="1287" y="3779"/>
                    </a:lnTo>
                    <a:lnTo>
                      <a:pt x="1283" y="3860"/>
                    </a:lnTo>
                    <a:lnTo>
                      <a:pt x="1313" y="3897"/>
                    </a:lnTo>
                    <a:lnTo>
                      <a:pt x="1314" y="3978"/>
                    </a:lnTo>
                    <a:lnTo>
                      <a:pt x="1382" y="3998"/>
                    </a:lnTo>
                    <a:lnTo>
                      <a:pt x="1436" y="4089"/>
                    </a:lnTo>
                    <a:lnTo>
                      <a:pt x="1506" y="4157"/>
                    </a:lnTo>
                    <a:lnTo>
                      <a:pt x="1545" y="4214"/>
                    </a:lnTo>
                    <a:lnTo>
                      <a:pt x="1605" y="4251"/>
                    </a:lnTo>
                    <a:lnTo>
                      <a:pt x="1615" y="4308"/>
                    </a:lnTo>
                    <a:lnTo>
                      <a:pt x="1665" y="4308"/>
                    </a:lnTo>
                    <a:lnTo>
                      <a:pt x="1694" y="4289"/>
                    </a:lnTo>
                    <a:lnTo>
                      <a:pt x="1757" y="4349"/>
                    </a:lnTo>
                    <a:lnTo>
                      <a:pt x="1817" y="4362"/>
                    </a:lnTo>
                    <a:lnTo>
                      <a:pt x="1874" y="4427"/>
                    </a:lnTo>
                    <a:lnTo>
                      <a:pt x="1896" y="4479"/>
                    </a:lnTo>
                    <a:lnTo>
                      <a:pt x="1883" y="4539"/>
                    </a:lnTo>
                    <a:lnTo>
                      <a:pt x="1973" y="4610"/>
                    </a:lnTo>
                    <a:lnTo>
                      <a:pt x="2031" y="4617"/>
                    </a:lnTo>
                    <a:lnTo>
                      <a:pt x="2031" y="4710"/>
                    </a:lnTo>
                    <a:lnTo>
                      <a:pt x="2024" y="4761"/>
                    </a:lnTo>
                    <a:lnTo>
                      <a:pt x="2052" y="4808"/>
                    </a:lnTo>
                    <a:lnTo>
                      <a:pt x="2100" y="4799"/>
                    </a:lnTo>
                    <a:lnTo>
                      <a:pt x="2148" y="4869"/>
                    </a:lnTo>
                    <a:lnTo>
                      <a:pt x="2259" y="4919"/>
                    </a:lnTo>
                    <a:lnTo>
                      <a:pt x="2220" y="4994"/>
                    </a:lnTo>
                    <a:lnTo>
                      <a:pt x="2273" y="5052"/>
                    </a:lnTo>
                    <a:lnTo>
                      <a:pt x="2402" y="5105"/>
                    </a:lnTo>
                    <a:lnTo>
                      <a:pt x="2331" y="5151"/>
                    </a:lnTo>
                    <a:lnTo>
                      <a:pt x="2339" y="5211"/>
                    </a:lnTo>
                    <a:lnTo>
                      <a:pt x="2444" y="5223"/>
                    </a:lnTo>
                    <a:lnTo>
                      <a:pt x="2480" y="5247"/>
                    </a:lnTo>
                    <a:lnTo>
                      <a:pt x="2531" y="5271"/>
                    </a:lnTo>
                    <a:lnTo>
                      <a:pt x="2634" y="5222"/>
                    </a:lnTo>
                    <a:lnTo>
                      <a:pt x="2735" y="5222"/>
                    </a:lnTo>
                    <a:lnTo>
                      <a:pt x="2777" y="5139"/>
                    </a:lnTo>
                    <a:lnTo>
                      <a:pt x="2831" y="5142"/>
                    </a:lnTo>
                    <a:lnTo>
                      <a:pt x="2895" y="5129"/>
                    </a:lnTo>
                    <a:lnTo>
                      <a:pt x="2930" y="5159"/>
                    </a:lnTo>
                    <a:lnTo>
                      <a:pt x="2933" y="5219"/>
                    </a:lnTo>
                    <a:lnTo>
                      <a:pt x="3047" y="5204"/>
                    </a:lnTo>
                    <a:lnTo>
                      <a:pt x="3137" y="5142"/>
                    </a:lnTo>
                    <a:lnTo>
                      <a:pt x="3185" y="5186"/>
                    </a:lnTo>
                    <a:lnTo>
                      <a:pt x="3173" y="5229"/>
                    </a:lnTo>
                    <a:lnTo>
                      <a:pt x="3219" y="5265"/>
                    </a:lnTo>
                    <a:lnTo>
                      <a:pt x="3264" y="5280"/>
                    </a:lnTo>
                    <a:lnTo>
                      <a:pt x="3321" y="5276"/>
                    </a:lnTo>
                    <a:lnTo>
                      <a:pt x="3380" y="5228"/>
                    </a:lnTo>
                    <a:lnTo>
                      <a:pt x="3453" y="5187"/>
                    </a:lnTo>
                    <a:lnTo>
                      <a:pt x="3516" y="5118"/>
                    </a:lnTo>
                    <a:lnTo>
                      <a:pt x="3453" y="5076"/>
                    </a:lnTo>
                    <a:lnTo>
                      <a:pt x="3525" y="5024"/>
                    </a:lnTo>
                    <a:lnTo>
                      <a:pt x="3561" y="4919"/>
                    </a:lnTo>
                    <a:lnTo>
                      <a:pt x="3591" y="4845"/>
                    </a:lnTo>
                    <a:lnTo>
                      <a:pt x="3687" y="4763"/>
                    </a:lnTo>
                    <a:lnTo>
                      <a:pt x="3780" y="4751"/>
                    </a:lnTo>
                    <a:lnTo>
                      <a:pt x="3834" y="4761"/>
                    </a:lnTo>
                    <a:lnTo>
                      <a:pt x="3890" y="4694"/>
                    </a:lnTo>
                    <a:lnTo>
                      <a:pt x="3911" y="4559"/>
                    </a:lnTo>
                    <a:lnTo>
                      <a:pt x="3990" y="4511"/>
                    </a:lnTo>
                    <a:lnTo>
                      <a:pt x="4047" y="4440"/>
                    </a:lnTo>
                    <a:lnTo>
                      <a:pt x="4137" y="4542"/>
                    </a:lnTo>
                    <a:lnTo>
                      <a:pt x="4082" y="4581"/>
                    </a:lnTo>
                    <a:lnTo>
                      <a:pt x="4130" y="4620"/>
                    </a:lnTo>
                    <a:lnTo>
                      <a:pt x="4172" y="4596"/>
                    </a:lnTo>
                    <a:lnTo>
                      <a:pt x="4251" y="4596"/>
                    </a:lnTo>
                    <a:lnTo>
                      <a:pt x="4392" y="4617"/>
                    </a:lnTo>
                    <a:lnTo>
                      <a:pt x="4428" y="4566"/>
                    </a:lnTo>
                    <a:lnTo>
                      <a:pt x="4464" y="4524"/>
                    </a:lnTo>
                    <a:lnTo>
                      <a:pt x="4463" y="4470"/>
                    </a:lnTo>
                    <a:lnTo>
                      <a:pt x="4512" y="4430"/>
                    </a:lnTo>
                    <a:lnTo>
                      <a:pt x="4557" y="4359"/>
                    </a:lnTo>
                    <a:lnTo>
                      <a:pt x="4641" y="4389"/>
                    </a:lnTo>
                    <a:lnTo>
                      <a:pt x="4812" y="4385"/>
                    </a:lnTo>
                    <a:lnTo>
                      <a:pt x="4821" y="4449"/>
                    </a:lnTo>
                    <a:lnTo>
                      <a:pt x="4791" y="4518"/>
                    </a:lnTo>
                    <a:lnTo>
                      <a:pt x="4823" y="4610"/>
                    </a:lnTo>
                    <a:lnTo>
                      <a:pt x="4973" y="4598"/>
                    </a:lnTo>
                    <a:lnTo>
                      <a:pt x="5144" y="4565"/>
                    </a:lnTo>
                    <a:lnTo>
                      <a:pt x="5198" y="4533"/>
                    </a:lnTo>
                    <a:lnTo>
                      <a:pt x="5166" y="4478"/>
                    </a:lnTo>
                    <a:lnTo>
                      <a:pt x="5147" y="4409"/>
                    </a:lnTo>
                    <a:lnTo>
                      <a:pt x="5253" y="4379"/>
                    </a:lnTo>
                    <a:lnTo>
                      <a:pt x="5325" y="4377"/>
                    </a:lnTo>
                    <a:lnTo>
                      <a:pt x="5369" y="4298"/>
                    </a:lnTo>
                    <a:lnTo>
                      <a:pt x="5304" y="4245"/>
                    </a:lnTo>
                    <a:lnTo>
                      <a:pt x="5153" y="4247"/>
                    </a:lnTo>
                    <a:lnTo>
                      <a:pt x="5297" y="4133"/>
                    </a:lnTo>
                    <a:lnTo>
                      <a:pt x="5360" y="4173"/>
                    </a:lnTo>
                    <a:lnTo>
                      <a:pt x="5499" y="4172"/>
                    </a:lnTo>
                    <a:lnTo>
                      <a:pt x="5567" y="4089"/>
                    </a:lnTo>
                    <a:lnTo>
                      <a:pt x="5618" y="4019"/>
                    </a:lnTo>
                    <a:lnTo>
                      <a:pt x="5595" y="3947"/>
                    </a:lnTo>
                    <a:lnTo>
                      <a:pt x="5705" y="4016"/>
                    </a:lnTo>
                    <a:lnTo>
                      <a:pt x="5804" y="4089"/>
                    </a:lnTo>
                    <a:lnTo>
                      <a:pt x="5804" y="4122"/>
                    </a:lnTo>
                    <a:lnTo>
                      <a:pt x="5895" y="4119"/>
                    </a:lnTo>
                    <a:lnTo>
                      <a:pt x="5876" y="4182"/>
                    </a:lnTo>
                    <a:lnTo>
                      <a:pt x="5822" y="4265"/>
                    </a:lnTo>
                    <a:lnTo>
                      <a:pt x="5874" y="4350"/>
                    </a:lnTo>
                    <a:lnTo>
                      <a:pt x="5861" y="4460"/>
                    </a:lnTo>
                    <a:lnTo>
                      <a:pt x="5924" y="4494"/>
                    </a:lnTo>
                    <a:lnTo>
                      <a:pt x="5937" y="4532"/>
                    </a:lnTo>
                    <a:lnTo>
                      <a:pt x="5987" y="4545"/>
                    </a:lnTo>
                    <a:lnTo>
                      <a:pt x="6003" y="4652"/>
                    </a:lnTo>
                    <a:lnTo>
                      <a:pt x="6092" y="4680"/>
                    </a:lnTo>
                    <a:lnTo>
                      <a:pt x="6176" y="4613"/>
                    </a:lnTo>
                    <a:lnTo>
                      <a:pt x="6113" y="4533"/>
                    </a:lnTo>
                    <a:lnTo>
                      <a:pt x="6158" y="4473"/>
                    </a:lnTo>
                    <a:lnTo>
                      <a:pt x="6212" y="4413"/>
                    </a:lnTo>
                    <a:lnTo>
                      <a:pt x="6197" y="4326"/>
                    </a:lnTo>
                    <a:lnTo>
                      <a:pt x="6284" y="4332"/>
                    </a:lnTo>
                    <a:lnTo>
                      <a:pt x="6356" y="4332"/>
                    </a:lnTo>
                    <a:lnTo>
                      <a:pt x="6428" y="4299"/>
                    </a:lnTo>
                    <a:lnTo>
                      <a:pt x="6369" y="4209"/>
                    </a:lnTo>
                    <a:lnTo>
                      <a:pt x="6204" y="4044"/>
                    </a:lnTo>
                    <a:lnTo>
                      <a:pt x="6152" y="4074"/>
                    </a:lnTo>
                    <a:lnTo>
                      <a:pt x="6099" y="4041"/>
                    </a:lnTo>
                    <a:lnTo>
                      <a:pt x="6030" y="3981"/>
                    </a:lnTo>
                    <a:lnTo>
                      <a:pt x="5964" y="3914"/>
                    </a:lnTo>
                    <a:lnTo>
                      <a:pt x="5850" y="3830"/>
                    </a:lnTo>
                    <a:lnTo>
                      <a:pt x="5777" y="3719"/>
                    </a:lnTo>
                    <a:lnTo>
                      <a:pt x="5706" y="3638"/>
                    </a:lnTo>
                    <a:lnTo>
                      <a:pt x="5681" y="3578"/>
                    </a:lnTo>
                    <a:lnTo>
                      <a:pt x="5633" y="3536"/>
                    </a:lnTo>
                    <a:lnTo>
                      <a:pt x="5576" y="3522"/>
                    </a:lnTo>
                    <a:lnTo>
                      <a:pt x="5439" y="3549"/>
                    </a:lnTo>
                    <a:lnTo>
                      <a:pt x="5358" y="3588"/>
                    </a:lnTo>
                    <a:lnTo>
                      <a:pt x="5277" y="3591"/>
                    </a:lnTo>
                    <a:lnTo>
                      <a:pt x="5201" y="3597"/>
                    </a:lnTo>
                    <a:lnTo>
                      <a:pt x="5073" y="3683"/>
                    </a:lnTo>
                    <a:lnTo>
                      <a:pt x="5012" y="3654"/>
                    </a:lnTo>
                    <a:lnTo>
                      <a:pt x="4929" y="3627"/>
                    </a:lnTo>
                    <a:lnTo>
                      <a:pt x="4862" y="3572"/>
                    </a:lnTo>
                    <a:lnTo>
                      <a:pt x="4818" y="3530"/>
                    </a:lnTo>
                    <a:lnTo>
                      <a:pt x="4734" y="3555"/>
                    </a:lnTo>
                    <a:lnTo>
                      <a:pt x="4665" y="3605"/>
                    </a:lnTo>
                    <a:lnTo>
                      <a:pt x="4611" y="3567"/>
                    </a:lnTo>
                    <a:lnTo>
                      <a:pt x="4682" y="3507"/>
                    </a:lnTo>
                    <a:lnTo>
                      <a:pt x="4790" y="3461"/>
                    </a:lnTo>
                    <a:lnTo>
                      <a:pt x="4899" y="3471"/>
                    </a:lnTo>
                    <a:lnTo>
                      <a:pt x="4937" y="3527"/>
                    </a:lnTo>
                    <a:lnTo>
                      <a:pt x="5031" y="3549"/>
                    </a:lnTo>
                    <a:lnTo>
                      <a:pt x="5114" y="3521"/>
                    </a:lnTo>
                    <a:lnTo>
                      <a:pt x="5196" y="3518"/>
                    </a:lnTo>
                    <a:lnTo>
                      <a:pt x="5310" y="3506"/>
                    </a:lnTo>
                    <a:lnTo>
                      <a:pt x="5397" y="3471"/>
                    </a:lnTo>
                    <a:lnTo>
                      <a:pt x="5477" y="3434"/>
                    </a:lnTo>
                    <a:lnTo>
                      <a:pt x="5613" y="3399"/>
                    </a:lnTo>
                    <a:lnTo>
                      <a:pt x="5673" y="3419"/>
                    </a:lnTo>
                    <a:lnTo>
                      <a:pt x="5724" y="3438"/>
                    </a:lnTo>
                    <a:lnTo>
                      <a:pt x="5769" y="3455"/>
                    </a:lnTo>
                    <a:lnTo>
                      <a:pt x="5778" y="3516"/>
                    </a:lnTo>
                    <a:lnTo>
                      <a:pt x="5892" y="3608"/>
                    </a:lnTo>
                    <a:lnTo>
                      <a:pt x="5993" y="3717"/>
                    </a:lnTo>
                    <a:lnTo>
                      <a:pt x="6056" y="3807"/>
                    </a:lnTo>
                    <a:lnTo>
                      <a:pt x="6149" y="3849"/>
                    </a:lnTo>
                    <a:lnTo>
                      <a:pt x="6233" y="3852"/>
                    </a:lnTo>
                    <a:lnTo>
                      <a:pt x="6392" y="3779"/>
                    </a:lnTo>
                    <a:lnTo>
                      <a:pt x="6476" y="3777"/>
                    </a:lnTo>
                    <a:lnTo>
                      <a:pt x="6575" y="3816"/>
                    </a:lnTo>
                    <a:lnTo>
                      <a:pt x="6725" y="3914"/>
                    </a:lnTo>
                    <a:lnTo>
                      <a:pt x="6687" y="3785"/>
                    </a:lnTo>
                    <a:lnTo>
                      <a:pt x="6641" y="3686"/>
                    </a:lnTo>
                    <a:lnTo>
                      <a:pt x="6536" y="3548"/>
                    </a:lnTo>
                    <a:lnTo>
                      <a:pt x="6375" y="3359"/>
                    </a:lnTo>
                    <a:lnTo>
                      <a:pt x="6248" y="3195"/>
                    </a:lnTo>
                    <a:lnTo>
                      <a:pt x="6143" y="3030"/>
                    </a:lnTo>
                    <a:lnTo>
                      <a:pt x="5981" y="2790"/>
                    </a:lnTo>
                    <a:lnTo>
                      <a:pt x="5903" y="2615"/>
                    </a:lnTo>
                    <a:lnTo>
                      <a:pt x="5814" y="2385"/>
                    </a:lnTo>
                    <a:lnTo>
                      <a:pt x="5763" y="2136"/>
                    </a:lnTo>
                    <a:lnTo>
                      <a:pt x="5799" y="2012"/>
                    </a:lnTo>
                    <a:lnTo>
                      <a:pt x="5909" y="1893"/>
                    </a:lnTo>
                    <a:lnTo>
                      <a:pt x="6000" y="1878"/>
                    </a:lnTo>
                    <a:lnTo>
                      <a:pt x="6068" y="1877"/>
                    </a:lnTo>
                    <a:lnTo>
                      <a:pt x="6111" y="1824"/>
                    </a:lnTo>
                    <a:lnTo>
                      <a:pt x="6069" y="1779"/>
                    </a:lnTo>
                    <a:lnTo>
                      <a:pt x="5984" y="175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0" name="任意多边形 66"/>
              <p:cNvSpPr/>
              <p:nvPr/>
            </p:nvSpPr>
            <p:spPr bwMode="auto">
              <a:xfrm>
                <a:off x="4058803" y="3428484"/>
                <a:ext cx="1244600" cy="1425575"/>
              </a:xfrm>
              <a:custGeom>
                <a:avLst/>
                <a:gdLst>
                  <a:gd name="T0" fmla="*/ 36677849 w 5999"/>
                  <a:gd name="T1" fmla="*/ 0 h 6869"/>
                  <a:gd name="T2" fmla="*/ 0 w 5999"/>
                  <a:gd name="T3" fmla="*/ 36702467 h 6869"/>
                  <a:gd name="T4" fmla="*/ 36677849 w 5999"/>
                  <a:gd name="T5" fmla="*/ 36702467 h 6869"/>
                  <a:gd name="T6" fmla="*/ 36677849 w 5999"/>
                  <a:gd name="T7" fmla="*/ 0 h 6869"/>
                  <a:gd name="T8" fmla="*/ 0 60000 65536"/>
                  <a:gd name="T9" fmla="*/ 0 60000 65536"/>
                  <a:gd name="T10" fmla="*/ 0 60000 65536"/>
                  <a:gd name="T11" fmla="*/ 0 60000 65536"/>
                  <a:gd name="T12" fmla="*/ 0 w 5999"/>
                  <a:gd name="T13" fmla="*/ 0 h 6869"/>
                  <a:gd name="T14" fmla="*/ 5999 w 5999"/>
                  <a:gd name="T15" fmla="*/ 6869 h 6869"/>
                </a:gdLst>
                <a:ahLst/>
                <a:cxnLst>
                  <a:cxn ang="T8">
                    <a:pos x="T0" y="T1"/>
                  </a:cxn>
                  <a:cxn ang="T9">
                    <a:pos x="T2" y="T3"/>
                  </a:cxn>
                  <a:cxn ang="T10">
                    <a:pos x="T4" y="T5"/>
                  </a:cxn>
                  <a:cxn ang="T11">
                    <a:pos x="T6" y="T7"/>
                  </a:cxn>
                </a:cxnLst>
                <a:rect l="T12" t="T13" r="T14" b="T15"/>
                <a:pathLst>
                  <a:path w="5999" h="6869">
                    <a:moveTo>
                      <a:pt x="138" y="1658"/>
                    </a:moveTo>
                    <a:lnTo>
                      <a:pt x="116" y="1613"/>
                    </a:lnTo>
                    <a:lnTo>
                      <a:pt x="83" y="1560"/>
                    </a:lnTo>
                    <a:lnTo>
                      <a:pt x="66" y="1472"/>
                    </a:lnTo>
                    <a:lnTo>
                      <a:pt x="57" y="1350"/>
                    </a:lnTo>
                    <a:lnTo>
                      <a:pt x="78" y="1277"/>
                    </a:lnTo>
                    <a:lnTo>
                      <a:pt x="41" y="1194"/>
                    </a:lnTo>
                    <a:lnTo>
                      <a:pt x="77" y="1161"/>
                    </a:lnTo>
                    <a:lnTo>
                      <a:pt x="59" y="1101"/>
                    </a:lnTo>
                    <a:lnTo>
                      <a:pt x="15" y="1092"/>
                    </a:lnTo>
                    <a:lnTo>
                      <a:pt x="0" y="1043"/>
                    </a:lnTo>
                    <a:lnTo>
                      <a:pt x="65" y="996"/>
                    </a:lnTo>
                    <a:lnTo>
                      <a:pt x="101" y="876"/>
                    </a:lnTo>
                    <a:lnTo>
                      <a:pt x="30" y="855"/>
                    </a:lnTo>
                    <a:lnTo>
                      <a:pt x="12" y="804"/>
                    </a:lnTo>
                    <a:lnTo>
                      <a:pt x="77" y="749"/>
                    </a:lnTo>
                    <a:lnTo>
                      <a:pt x="114" y="701"/>
                    </a:lnTo>
                    <a:lnTo>
                      <a:pt x="98" y="608"/>
                    </a:lnTo>
                    <a:lnTo>
                      <a:pt x="156" y="552"/>
                    </a:lnTo>
                    <a:lnTo>
                      <a:pt x="164" y="473"/>
                    </a:lnTo>
                    <a:lnTo>
                      <a:pt x="227" y="480"/>
                    </a:lnTo>
                    <a:lnTo>
                      <a:pt x="279" y="455"/>
                    </a:lnTo>
                    <a:lnTo>
                      <a:pt x="266" y="401"/>
                    </a:lnTo>
                    <a:lnTo>
                      <a:pt x="311" y="359"/>
                    </a:lnTo>
                    <a:lnTo>
                      <a:pt x="359" y="360"/>
                    </a:lnTo>
                    <a:lnTo>
                      <a:pt x="390" y="342"/>
                    </a:lnTo>
                    <a:lnTo>
                      <a:pt x="452" y="401"/>
                    </a:lnTo>
                    <a:lnTo>
                      <a:pt x="510" y="413"/>
                    </a:lnTo>
                    <a:lnTo>
                      <a:pt x="570" y="477"/>
                    </a:lnTo>
                    <a:lnTo>
                      <a:pt x="593" y="537"/>
                    </a:lnTo>
                    <a:lnTo>
                      <a:pt x="578" y="590"/>
                    </a:lnTo>
                    <a:lnTo>
                      <a:pt x="668" y="662"/>
                    </a:lnTo>
                    <a:lnTo>
                      <a:pt x="726" y="671"/>
                    </a:lnTo>
                    <a:lnTo>
                      <a:pt x="726" y="767"/>
                    </a:lnTo>
                    <a:lnTo>
                      <a:pt x="719" y="813"/>
                    </a:lnTo>
                    <a:lnTo>
                      <a:pt x="747" y="861"/>
                    </a:lnTo>
                    <a:lnTo>
                      <a:pt x="795" y="848"/>
                    </a:lnTo>
                    <a:lnTo>
                      <a:pt x="843" y="924"/>
                    </a:lnTo>
                    <a:lnTo>
                      <a:pt x="956" y="972"/>
                    </a:lnTo>
                    <a:lnTo>
                      <a:pt x="917" y="1046"/>
                    </a:lnTo>
                    <a:lnTo>
                      <a:pt x="968" y="1104"/>
                    </a:lnTo>
                    <a:lnTo>
                      <a:pt x="1098" y="1158"/>
                    </a:lnTo>
                    <a:lnTo>
                      <a:pt x="1026" y="1203"/>
                    </a:lnTo>
                    <a:lnTo>
                      <a:pt x="1037" y="1263"/>
                    </a:lnTo>
                    <a:lnTo>
                      <a:pt x="1139" y="1275"/>
                    </a:lnTo>
                    <a:lnTo>
                      <a:pt x="1172" y="1295"/>
                    </a:lnTo>
                    <a:lnTo>
                      <a:pt x="1229" y="1323"/>
                    </a:lnTo>
                    <a:lnTo>
                      <a:pt x="1329" y="1275"/>
                    </a:lnTo>
                    <a:lnTo>
                      <a:pt x="1428" y="1274"/>
                    </a:lnTo>
                    <a:lnTo>
                      <a:pt x="1473" y="1193"/>
                    </a:lnTo>
                    <a:lnTo>
                      <a:pt x="1530" y="1196"/>
                    </a:lnTo>
                    <a:lnTo>
                      <a:pt x="1586" y="1179"/>
                    </a:lnTo>
                    <a:lnTo>
                      <a:pt x="1626" y="1211"/>
                    </a:lnTo>
                    <a:lnTo>
                      <a:pt x="1628" y="1271"/>
                    </a:lnTo>
                    <a:lnTo>
                      <a:pt x="1745" y="1256"/>
                    </a:lnTo>
                    <a:lnTo>
                      <a:pt x="1830" y="1197"/>
                    </a:lnTo>
                    <a:lnTo>
                      <a:pt x="1878" y="1238"/>
                    </a:lnTo>
                    <a:lnTo>
                      <a:pt x="1871" y="1281"/>
                    </a:lnTo>
                    <a:lnTo>
                      <a:pt x="1913" y="1317"/>
                    </a:lnTo>
                    <a:lnTo>
                      <a:pt x="1964" y="1331"/>
                    </a:lnTo>
                    <a:lnTo>
                      <a:pt x="2015" y="1329"/>
                    </a:lnTo>
                    <a:lnTo>
                      <a:pt x="2073" y="1281"/>
                    </a:lnTo>
                    <a:lnTo>
                      <a:pt x="2145" y="1241"/>
                    </a:lnTo>
                    <a:lnTo>
                      <a:pt x="2211" y="1170"/>
                    </a:lnTo>
                    <a:lnTo>
                      <a:pt x="2150" y="1128"/>
                    </a:lnTo>
                    <a:lnTo>
                      <a:pt x="2219" y="1077"/>
                    </a:lnTo>
                    <a:lnTo>
                      <a:pt x="2256" y="968"/>
                    </a:lnTo>
                    <a:lnTo>
                      <a:pt x="2286" y="896"/>
                    </a:lnTo>
                    <a:lnTo>
                      <a:pt x="2382" y="816"/>
                    </a:lnTo>
                    <a:lnTo>
                      <a:pt x="2472" y="803"/>
                    </a:lnTo>
                    <a:lnTo>
                      <a:pt x="2531" y="815"/>
                    </a:lnTo>
                    <a:lnTo>
                      <a:pt x="2586" y="743"/>
                    </a:lnTo>
                    <a:lnTo>
                      <a:pt x="2607" y="609"/>
                    </a:lnTo>
                    <a:lnTo>
                      <a:pt x="2682" y="564"/>
                    </a:lnTo>
                    <a:lnTo>
                      <a:pt x="2744" y="492"/>
                    </a:lnTo>
                    <a:lnTo>
                      <a:pt x="2832" y="597"/>
                    </a:lnTo>
                    <a:lnTo>
                      <a:pt x="2778" y="632"/>
                    </a:lnTo>
                    <a:lnTo>
                      <a:pt x="2823" y="674"/>
                    </a:lnTo>
                    <a:lnTo>
                      <a:pt x="2865" y="650"/>
                    </a:lnTo>
                    <a:lnTo>
                      <a:pt x="2945" y="650"/>
                    </a:lnTo>
                    <a:lnTo>
                      <a:pt x="3087" y="669"/>
                    </a:lnTo>
                    <a:lnTo>
                      <a:pt x="3122" y="620"/>
                    </a:lnTo>
                    <a:lnTo>
                      <a:pt x="3158" y="579"/>
                    </a:lnTo>
                    <a:lnTo>
                      <a:pt x="3158" y="524"/>
                    </a:lnTo>
                    <a:lnTo>
                      <a:pt x="3210" y="477"/>
                    </a:lnTo>
                    <a:lnTo>
                      <a:pt x="3252" y="411"/>
                    </a:lnTo>
                    <a:lnTo>
                      <a:pt x="3333" y="441"/>
                    </a:lnTo>
                    <a:lnTo>
                      <a:pt x="3506" y="435"/>
                    </a:lnTo>
                    <a:lnTo>
                      <a:pt x="3516" y="501"/>
                    </a:lnTo>
                    <a:lnTo>
                      <a:pt x="3486" y="569"/>
                    </a:lnTo>
                    <a:lnTo>
                      <a:pt x="3518" y="662"/>
                    </a:lnTo>
                    <a:lnTo>
                      <a:pt x="3669" y="650"/>
                    </a:lnTo>
                    <a:lnTo>
                      <a:pt x="3833" y="618"/>
                    </a:lnTo>
                    <a:lnTo>
                      <a:pt x="3893" y="587"/>
                    </a:lnTo>
                    <a:lnTo>
                      <a:pt x="3860" y="528"/>
                    </a:lnTo>
                    <a:lnTo>
                      <a:pt x="3843" y="462"/>
                    </a:lnTo>
                    <a:lnTo>
                      <a:pt x="3950" y="432"/>
                    </a:lnTo>
                    <a:lnTo>
                      <a:pt x="4019" y="429"/>
                    </a:lnTo>
                    <a:lnTo>
                      <a:pt x="4064" y="347"/>
                    </a:lnTo>
                    <a:lnTo>
                      <a:pt x="3998" y="297"/>
                    </a:lnTo>
                    <a:lnTo>
                      <a:pt x="3846" y="299"/>
                    </a:lnTo>
                    <a:lnTo>
                      <a:pt x="3992" y="185"/>
                    </a:lnTo>
                    <a:lnTo>
                      <a:pt x="4052" y="224"/>
                    </a:lnTo>
                    <a:lnTo>
                      <a:pt x="4194" y="224"/>
                    </a:lnTo>
                    <a:lnTo>
                      <a:pt x="4262" y="141"/>
                    </a:lnTo>
                    <a:lnTo>
                      <a:pt x="4311" y="72"/>
                    </a:lnTo>
                    <a:lnTo>
                      <a:pt x="4292" y="0"/>
                    </a:lnTo>
                    <a:lnTo>
                      <a:pt x="4400" y="68"/>
                    </a:lnTo>
                    <a:lnTo>
                      <a:pt x="4499" y="140"/>
                    </a:lnTo>
                    <a:lnTo>
                      <a:pt x="4499" y="174"/>
                    </a:lnTo>
                    <a:lnTo>
                      <a:pt x="4590" y="168"/>
                    </a:lnTo>
                    <a:lnTo>
                      <a:pt x="4572" y="236"/>
                    </a:lnTo>
                    <a:lnTo>
                      <a:pt x="4517" y="315"/>
                    </a:lnTo>
                    <a:lnTo>
                      <a:pt x="4569" y="401"/>
                    </a:lnTo>
                    <a:lnTo>
                      <a:pt x="4556" y="513"/>
                    </a:lnTo>
                    <a:lnTo>
                      <a:pt x="4619" y="545"/>
                    </a:lnTo>
                    <a:lnTo>
                      <a:pt x="4631" y="584"/>
                    </a:lnTo>
                    <a:lnTo>
                      <a:pt x="4680" y="599"/>
                    </a:lnTo>
                    <a:lnTo>
                      <a:pt x="4697" y="704"/>
                    </a:lnTo>
                    <a:lnTo>
                      <a:pt x="4785" y="734"/>
                    </a:lnTo>
                    <a:lnTo>
                      <a:pt x="4869" y="666"/>
                    </a:lnTo>
                    <a:lnTo>
                      <a:pt x="4808" y="587"/>
                    </a:lnTo>
                    <a:lnTo>
                      <a:pt x="4854" y="522"/>
                    </a:lnTo>
                    <a:lnTo>
                      <a:pt x="4907" y="465"/>
                    </a:lnTo>
                    <a:lnTo>
                      <a:pt x="4892" y="375"/>
                    </a:lnTo>
                    <a:lnTo>
                      <a:pt x="4983" y="386"/>
                    </a:lnTo>
                    <a:lnTo>
                      <a:pt x="5054" y="383"/>
                    </a:lnTo>
                    <a:lnTo>
                      <a:pt x="5124" y="353"/>
                    </a:lnTo>
                    <a:lnTo>
                      <a:pt x="5189" y="402"/>
                    </a:lnTo>
                    <a:lnTo>
                      <a:pt x="5283" y="375"/>
                    </a:lnTo>
                    <a:lnTo>
                      <a:pt x="5279" y="471"/>
                    </a:lnTo>
                    <a:lnTo>
                      <a:pt x="5391" y="509"/>
                    </a:lnTo>
                    <a:lnTo>
                      <a:pt x="5373" y="438"/>
                    </a:lnTo>
                    <a:lnTo>
                      <a:pt x="5459" y="461"/>
                    </a:lnTo>
                    <a:lnTo>
                      <a:pt x="5573" y="711"/>
                    </a:lnTo>
                    <a:lnTo>
                      <a:pt x="5657" y="852"/>
                    </a:lnTo>
                    <a:lnTo>
                      <a:pt x="5768" y="1118"/>
                    </a:lnTo>
                    <a:lnTo>
                      <a:pt x="5928" y="1466"/>
                    </a:lnTo>
                    <a:lnTo>
                      <a:pt x="5949" y="1581"/>
                    </a:lnTo>
                    <a:lnTo>
                      <a:pt x="5999" y="1691"/>
                    </a:lnTo>
                    <a:lnTo>
                      <a:pt x="5973" y="2114"/>
                    </a:lnTo>
                    <a:lnTo>
                      <a:pt x="5877" y="2112"/>
                    </a:lnTo>
                    <a:lnTo>
                      <a:pt x="5855" y="2154"/>
                    </a:lnTo>
                    <a:lnTo>
                      <a:pt x="5778" y="2249"/>
                    </a:lnTo>
                    <a:lnTo>
                      <a:pt x="5588" y="2418"/>
                    </a:lnTo>
                    <a:lnTo>
                      <a:pt x="5394" y="2627"/>
                    </a:lnTo>
                    <a:lnTo>
                      <a:pt x="5318" y="2802"/>
                    </a:lnTo>
                    <a:lnTo>
                      <a:pt x="5276" y="2816"/>
                    </a:lnTo>
                    <a:lnTo>
                      <a:pt x="5208" y="2774"/>
                    </a:lnTo>
                    <a:lnTo>
                      <a:pt x="5211" y="2822"/>
                    </a:lnTo>
                    <a:lnTo>
                      <a:pt x="5249" y="2882"/>
                    </a:lnTo>
                    <a:lnTo>
                      <a:pt x="5165" y="2972"/>
                    </a:lnTo>
                    <a:lnTo>
                      <a:pt x="5288" y="2951"/>
                    </a:lnTo>
                    <a:lnTo>
                      <a:pt x="5358" y="2991"/>
                    </a:lnTo>
                    <a:lnTo>
                      <a:pt x="5436" y="3000"/>
                    </a:lnTo>
                    <a:lnTo>
                      <a:pt x="5582" y="3063"/>
                    </a:lnTo>
                    <a:lnTo>
                      <a:pt x="5619" y="3137"/>
                    </a:lnTo>
                    <a:lnTo>
                      <a:pt x="5676" y="3231"/>
                    </a:lnTo>
                    <a:lnTo>
                      <a:pt x="5720" y="3279"/>
                    </a:lnTo>
                    <a:lnTo>
                      <a:pt x="5825" y="3299"/>
                    </a:lnTo>
                    <a:lnTo>
                      <a:pt x="5780" y="3411"/>
                    </a:lnTo>
                    <a:lnTo>
                      <a:pt x="5844" y="3465"/>
                    </a:lnTo>
                    <a:lnTo>
                      <a:pt x="5658" y="3603"/>
                    </a:lnTo>
                    <a:lnTo>
                      <a:pt x="5586" y="3618"/>
                    </a:lnTo>
                    <a:lnTo>
                      <a:pt x="5519" y="3614"/>
                    </a:lnTo>
                    <a:lnTo>
                      <a:pt x="5439" y="3638"/>
                    </a:lnTo>
                    <a:lnTo>
                      <a:pt x="5385" y="3675"/>
                    </a:lnTo>
                    <a:lnTo>
                      <a:pt x="5313" y="3663"/>
                    </a:lnTo>
                    <a:lnTo>
                      <a:pt x="5270" y="3738"/>
                    </a:lnTo>
                    <a:lnTo>
                      <a:pt x="5279" y="3860"/>
                    </a:lnTo>
                    <a:lnTo>
                      <a:pt x="5222" y="3933"/>
                    </a:lnTo>
                    <a:lnTo>
                      <a:pt x="5106" y="3962"/>
                    </a:lnTo>
                    <a:lnTo>
                      <a:pt x="5066" y="3911"/>
                    </a:lnTo>
                    <a:lnTo>
                      <a:pt x="5003" y="3899"/>
                    </a:lnTo>
                    <a:lnTo>
                      <a:pt x="4937" y="3930"/>
                    </a:lnTo>
                    <a:lnTo>
                      <a:pt x="4895" y="3915"/>
                    </a:lnTo>
                    <a:lnTo>
                      <a:pt x="4800" y="3999"/>
                    </a:lnTo>
                    <a:lnTo>
                      <a:pt x="4733" y="3957"/>
                    </a:lnTo>
                    <a:lnTo>
                      <a:pt x="4674" y="4007"/>
                    </a:lnTo>
                    <a:lnTo>
                      <a:pt x="4616" y="3938"/>
                    </a:lnTo>
                    <a:lnTo>
                      <a:pt x="4499" y="4001"/>
                    </a:lnTo>
                    <a:lnTo>
                      <a:pt x="4455" y="3947"/>
                    </a:lnTo>
                    <a:lnTo>
                      <a:pt x="4340" y="3915"/>
                    </a:lnTo>
                    <a:lnTo>
                      <a:pt x="4203" y="3999"/>
                    </a:lnTo>
                    <a:lnTo>
                      <a:pt x="4115" y="4044"/>
                    </a:lnTo>
                    <a:lnTo>
                      <a:pt x="4053" y="4029"/>
                    </a:lnTo>
                    <a:lnTo>
                      <a:pt x="3981" y="4038"/>
                    </a:lnTo>
                    <a:lnTo>
                      <a:pt x="3896" y="4070"/>
                    </a:lnTo>
                    <a:lnTo>
                      <a:pt x="3962" y="4131"/>
                    </a:lnTo>
                    <a:lnTo>
                      <a:pt x="3948" y="4199"/>
                    </a:lnTo>
                    <a:lnTo>
                      <a:pt x="3914" y="4293"/>
                    </a:lnTo>
                    <a:lnTo>
                      <a:pt x="3969" y="4350"/>
                    </a:lnTo>
                    <a:lnTo>
                      <a:pt x="4029" y="4329"/>
                    </a:lnTo>
                    <a:lnTo>
                      <a:pt x="4110" y="4319"/>
                    </a:lnTo>
                    <a:lnTo>
                      <a:pt x="4146" y="4376"/>
                    </a:lnTo>
                    <a:lnTo>
                      <a:pt x="4109" y="4415"/>
                    </a:lnTo>
                    <a:lnTo>
                      <a:pt x="4157" y="4466"/>
                    </a:lnTo>
                    <a:lnTo>
                      <a:pt x="4136" y="4533"/>
                    </a:lnTo>
                    <a:lnTo>
                      <a:pt x="4178" y="4587"/>
                    </a:lnTo>
                    <a:lnTo>
                      <a:pt x="4281" y="4635"/>
                    </a:lnTo>
                    <a:lnTo>
                      <a:pt x="4269" y="4691"/>
                    </a:lnTo>
                    <a:lnTo>
                      <a:pt x="4310" y="4785"/>
                    </a:lnTo>
                    <a:lnTo>
                      <a:pt x="4256" y="4875"/>
                    </a:lnTo>
                    <a:lnTo>
                      <a:pt x="4241" y="4941"/>
                    </a:lnTo>
                    <a:lnTo>
                      <a:pt x="4124" y="5031"/>
                    </a:lnTo>
                    <a:lnTo>
                      <a:pt x="4056" y="5138"/>
                    </a:lnTo>
                    <a:lnTo>
                      <a:pt x="3957" y="5159"/>
                    </a:lnTo>
                    <a:lnTo>
                      <a:pt x="3929" y="5223"/>
                    </a:lnTo>
                    <a:lnTo>
                      <a:pt x="3953" y="5270"/>
                    </a:lnTo>
                    <a:lnTo>
                      <a:pt x="3956" y="5328"/>
                    </a:lnTo>
                    <a:lnTo>
                      <a:pt x="4005" y="5330"/>
                    </a:lnTo>
                    <a:lnTo>
                      <a:pt x="4008" y="5403"/>
                    </a:lnTo>
                    <a:lnTo>
                      <a:pt x="3893" y="5415"/>
                    </a:lnTo>
                    <a:lnTo>
                      <a:pt x="3815" y="5543"/>
                    </a:lnTo>
                    <a:lnTo>
                      <a:pt x="3849" y="5612"/>
                    </a:lnTo>
                    <a:lnTo>
                      <a:pt x="3825" y="5672"/>
                    </a:lnTo>
                    <a:lnTo>
                      <a:pt x="3764" y="5688"/>
                    </a:lnTo>
                    <a:lnTo>
                      <a:pt x="3734" y="5640"/>
                    </a:lnTo>
                    <a:lnTo>
                      <a:pt x="3675" y="5591"/>
                    </a:lnTo>
                    <a:lnTo>
                      <a:pt x="3632" y="5595"/>
                    </a:lnTo>
                    <a:lnTo>
                      <a:pt x="3530" y="5649"/>
                    </a:lnTo>
                    <a:lnTo>
                      <a:pt x="3548" y="5712"/>
                    </a:lnTo>
                    <a:lnTo>
                      <a:pt x="3578" y="5804"/>
                    </a:lnTo>
                    <a:lnTo>
                      <a:pt x="3497" y="5915"/>
                    </a:lnTo>
                    <a:lnTo>
                      <a:pt x="3429" y="5928"/>
                    </a:lnTo>
                    <a:lnTo>
                      <a:pt x="3360" y="5997"/>
                    </a:lnTo>
                    <a:lnTo>
                      <a:pt x="3294" y="6060"/>
                    </a:lnTo>
                    <a:lnTo>
                      <a:pt x="3243" y="6051"/>
                    </a:lnTo>
                    <a:lnTo>
                      <a:pt x="3167" y="6104"/>
                    </a:lnTo>
                    <a:lnTo>
                      <a:pt x="3098" y="6176"/>
                    </a:lnTo>
                    <a:lnTo>
                      <a:pt x="3077" y="6218"/>
                    </a:lnTo>
                    <a:lnTo>
                      <a:pt x="3005" y="6219"/>
                    </a:lnTo>
                    <a:lnTo>
                      <a:pt x="2954" y="6264"/>
                    </a:lnTo>
                    <a:lnTo>
                      <a:pt x="2994" y="6318"/>
                    </a:lnTo>
                    <a:lnTo>
                      <a:pt x="3033" y="6384"/>
                    </a:lnTo>
                    <a:lnTo>
                      <a:pt x="3096" y="6459"/>
                    </a:lnTo>
                    <a:lnTo>
                      <a:pt x="3020" y="6498"/>
                    </a:lnTo>
                    <a:lnTo>
                      <a:pt x="3035" y="6555"/>
                    </a:lnTo>
                    <a:lnTo>
                      <a:pt x="2994" y="6605"/>
                    </a:lnTo>
                    <a:lnTo>
                      <a:pt x="2946" y="6644"/>
                    </a:lnTo>
                    <a:lnTo>
                      <a:pt x="2894" y="6660"/>
                    </a:lnTo>
                    <a:lnTo>
                      <a:pt x="2793" y="6440"/>
                    </a:lnTo>
                    <a:lnTo>
                      <a:pt x="2739" y="6455"/>
                    </a:lnTo>
                    <a:lnTo>
                      <a:pt x="2694" y="6476"/>
                    </a:lnTo>
                    <a:lnTo>
                      <a:pt x="2559" y="6444"/>
                    </a:lnTo>
                    <a:lnTo>
                      <a:pt x="2556" y="6504"/>
                    </a:lnTo>
                    <a:lnTo>
                      <a:pt x="2492" y="6515"/>
                    </a:lnTo>
                    <a:lnTo>
                      <a:pt x="2448" y="6554"/>
                    </a:lnTo>
                    <a:lnTo>
                      <a:pt x="2351" y="6588"/>
                    </a:lnTo>
                    <a:lnTo>
                      <a:pt x="2309" y="6656"/>
                    </a:lnTo>
                    <a:lnTo>
                      <a:pt x="2348" y="6702"/>
                    </a:lnTo>
                    <a:lnTo>
                      <a:pt x="2312" y="6785"/>
                    </a:lnTo>
                    <a:lnTo>
                      <a:pt x="2249" y="6809"/>
                    </a:lnTo>
                    <a:lnTo>
                      <a:pt x="2177" y="6863"/>
                    </a:lnTo>
                    <a:lnTo>
                      <a:pt x="2094" y="6866"/>
                    </a:lnTo>
                    <a:lnTo>
                      <a:pt x="2043" y="6828"/>
                    </a:lnTo>
                    <a:lnTo>
                      <a:pt x="1938" y="6869"/>
                    </a:lnTo>
                    <a:lnTo>
                      <a:pt x="1926" y="6815"/>
                    </a:lnTo>
                    <a:lnTo>
                      <a:pt x="1940" y="6726"/>
                    </a:lnTo>
                    <a:lnTo>
                      <a:pt x="1907" y="6656"/>
                    </a:lnTo>
                    <a:lnTo>
                      <a:pt x="1917" y="6609"/>
                    </a:lnTo>
                    <a:lnTo>
                      <a:pt x="1845" y="6557"/>
                    </a:lnTo>
                    <a:lnTo>
                      <a:pt x="1859" y="6510"/>
                    </a:lnTo>
                    <a:lnTo>
                      <a:pt x="1884" y="6464"/>
                    </a:lnTo>
                    <a:lnTo>
                      <a:pt x="1827" y="6435"/>
                    </a:lnTo>
                    <a:lnTo>
                      <a:pt x="1856" y="6390"/>
                    </a:lnTo>
                    <a:lnTo>
                      <a:pt x="2015" y="6357"/>
                    </a:lnTo>
                    <a:lnTo>
                      <a:pt x="1967" y="6317"/>
                    </a:lnTo>
                    <a:lnTo>
                      <a:pt x="1782" y="6080"/>
                    </a:lnTo>
                    <a:lnTo>
                      <a:pt x="1856" y="5978"/>
                    </a:lnTo>
                    <a:lnTo>
                      <a:pt x="1935" y="5966"/>
                    </a:lnTo>
                    <a:lnTo>
                      <a:pt x="2007" y="5939"/>
                    </a:lnTo>
                    <a:lnTo>
                      <a:pt x="1971" y="5876"/>
                    </a:lnTo>
                    <a:lnTo>
                      <a:pt x="1919" y="5798"/>
                    </a:lnTo>
                    <a:lnTo>
                      <a:pt x="2010" y="5729"/>
                    </a:lnTo>
                    <a:lnTo>
                      <a:pt x="2093" y="5678"/>
                    </a:lnTo>
                    <a:lnTo>
                      <a:pt x="2085" y="5628"/>
                    </a:lnTo>
                    <a:lnTo>
                      <a:pt x="2055" y="5526"/>
                    </a:lnTo>
                    <a:lnTo>
                      <a:pt x="2097" y="5468"/>
                    </a:lnTo>
                    <a:lnTo>
                      <a:pt x="2006" y="5441"/>
                    </a:lnTo>
                    <a:lnTo>
                      <a:pt x="1970" y="5387"/>
                    </a:lnTo>
                    <a:lnTo>
                      <a:pt x="2016" y="5333"/>
                    </a:lnTo>
                    <a:lnTo>
                      <a:pt x="2105" y="5312"/>
                    </a:lnTo>
                    <a:lnTo>
                      <a:pt x="2195" y="5274"/>
                    </a:lnTo>
                    <a:lnTo>
                      <a:pt x="2193" y="5238"/>
                    </a:lnTo>
                    <a:lnTo>
                      <a:pt x="2132" y="5138"/>
                    </a:lnTo>
                    <a:lnTo>
                      <a:pt x="2019" y="4940"/>
                    </a:lnTo>
                    <a:lnTo>
                      <a:pt x="1856" y="4709"/>
                    </a:lnTo>
                    <a:lnTo>
                      <a:pt x="1617" y="4572"/>
                    </a:lnTo>
                    <a:lnTo>
                      <a:pt x="1532" y="4505"/>
                    </a:lnTo>
                    <a:lnTo>
                      <a:pt x="1316" y="4410"/>
                    </a:lnTo>
                    <a:lnTo>
                      <a:pt x="1280" y="4344"/>
                    </a:lnTo>
                    <a:lnTo>
                      <a:pt x="1200" y="4286"/>
                    </a:lnTo>
                    <a:lnTo>
                      <a:pt x="1206" y="4215"/>
                    </a:lnTo>
                    <a:lnTo>
                      <a:pt x="1178" y="4139"/>
                    </a:lnTo>
                    <a:lnTo>
                      <a:pt x="1254" y="4073"/>
                    </a:lnTo>
                    <a:lnTo>
                      <a:pt x="1206" y="3981"/>
                    </a:lnTo>
                    <a:lnTo>
                      <a:pt x="1142" y="3914"/>
                    </a:lnTo>
                    <a:lnTo>
                      <a:pt x="1103" y="3869"/>
                    </a:lnTo>
                    <a:lnTo>
                      <a:pt x="950" y="3869"/>
                    </a:lnTo>
                    <a:lnTo>
                      <a:pt x="950" y="3785"/>
                    </a:lnTo>
                    <a:lnTo>
                      <a:pt x="915" y="3752"/>
                    </a:lnTo>
                    <a:lnTo>
                      <a:pt x="825" y="3740"/>
                    </a:lnTo>
                    <a:lnTo>
                      <a:pt x="854" y="3645"/>
                    </a:lnTo>
                    <a:lnTo>
                      <a:pt x="899" y="3563"/>
                    </a:lnTo>
                    <a:lnTo>
                      <a:pt x="939" y="3516"/>
                    </a:lnTo>
                    <a:lnTo>
                      <a:pt x="1050" y="3516"/>
                    </a:lnTo>
                    <a:lnTo>
                      <a:pt x="1089" y="3455"/>
                    </a:lnTo>
                    <a:lnTo>
                      <a:pt x="1130" y="3435"/>
                    </a:lnTo>
                    <a:lnTo>
                      <a:pt x="1106" y="3387"/>
                    </a:lnTo>
                    <a:lnTo>
                      <a:pt x="1053" y="3374"/>
                    </a:lnTo>
                    <a:lnTo>
                      <a:pt x="1125" y="3299"/>
                    </a:lnTo>
                    <a:lnTo>
                      <a:pt x="1025" y="3236"/>
                    </a:lnTo>
                    <a:lnTo>
                      <a:pt x="939" y="3200"/>
                    </a:lnTo>
                    <a:lnTo>
                      <a:pt x="857" y="3182"/>
                    </a:lnTo>
                    <a:lnTo>
                      <a:pt x="767" y="3186"/>
                    </a:lnTo>
                    <a:lnTo>
                      <a:pt x="725" y="3161"/>
                    </a:lnTo>
                    <a:lnTo>
                      <a:pt x="701" y="3120"/>
                    </a:lnTo>
                    <a:lnTo>
                      <a:pt x="615" y="3093"/>
                    </a:lnTo>
                    <a:lnTo>
                      <a:pt x="563" y="3114"/>
                    </a:lnTo>
                    <a:lnTo>
                      <a:pt x="512" y="3074"/>
                    </a:lnTo>
                    <a:lnTo>
                      <a:pt x="495" y="3017"/>
                    </a:lnTo>
                    <a:lnTo>
                      <a:pt x="444" y="2910"/>
                    </a:lnTo>
                    <a:lnTo>
                      <a:pt x="501" y="2835"/>
                    </a:lnTo>
                    <a:lnTo>
                      <a:pt x="509" y="2724"/>
                    </a:lnTo>
                    <a:lnTo>
                      <a:pt x="612" y="2648"/>
                    </a:lnTo>
                    <a:lnTo>
                      <a:pt x="680" y="2606"/>
                    </a:lnTo>
                    <a:lnTo>
                      <a:pt x="680" y="2528"/>
                    </a:lnTo>
                    <a:lnTo>
                      <a:pt x="689" y="2456"/>
                    </a:lnTo>
                    <a:lnTo>
                      <a:pt x="624" y="2418"/>
                    </a:lnTo>
                    <a:lnTo>
                      <a:pt x="630" y="2366"/>
                    </a:lnTo>
                    <a:lnTo>
                      <a:pt x="600" y="2238"/>
                    </a:lnTo>
                    <a:lnTo>
                      <a:pt x="630" y="2183"/>
                    </a:lnTo>
                    <a:lnTo>
                      <a:pt x="575" y="2096"/>
                    </a:lnTo>
                    <a:lnTo>
                      <a:pt x="531" y="2027"/>
                    </a:lnTo>
                    <a:lnTo>
                      <a:pt x="551" y="1961"/>
                    </a:lnTo>
                    <a:lnTo>
                      <a:pt x="480" y="1866"/>
                    </a:lnTo>
                    <a:lnTo>
                      <a:pt x="381" y="1775"/>
                    </a:lnTo>
                    <a:lnTo>
                      <a:pt x="299" y="1775"/>
                    </a:lnTo>
                    <a:lnTo>
                      <a:pt x="206" y="1722"/>
                    </a:lnTo>
                    <a:lnTo>
                      <a:pt x="138" y="1658"/>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81" name="任意多边形 66"/>
              <p:cNvSpPr/>
              <p:nvPr/>
            </p:nvSpPr>
            <p:spPr bwMode="auto">
              <a:xfrm>
                <a:off x="3419040" y="3771384"/>
                <a:ext cx="1095375" cy="1209675"/>
              </a:xfrm>
              <a:custGeom>
                <a:avLst/>
                <a:gdLst>
                  <a:gd name="T0" fmla="*/ 36799467 w 5271"/>
                  <a:gd name="T1" fmla="*/ 0 h 5821"/>
                  <a:gd name="T2" fmla="*/ 0 w 5271"/>
                  <a:gd name="T3" fmla="*/ 36799679 h 5821"/>
                  <a:gd name="T4" fmla="*/ 36799467 w 5271"/>
                  <a:gd name="T5" fmla="*/ 36799679 h 5821"/>
                  <a:gd name="T6" fmla="*/ 36799467 w 5271"/>
                  <a:gd name="T7" fmla="*/ 0 h 5821"/>
                  <a:gd name="T8" fmla="*/ 0 60000 65536"/>
                  <a:gd name="T9" fmla="*/ 0 60000 65536"/>
                  <a:gd name="T10" fmla="*/ 0 60000 65536"/>
                  <a:gd name="T11" fmla="*/ 0 60000 65536"/>
                  <a:gd name="T12" fmla="*/ 0 w 5271"/>
                  <a:gd name="T13" fmla="*/ 0 h 5821"/>
                  <a:gd name="T14" fmla="*/ 5271 w 5271"/>
                  <a:gd name="T15" fmla="*/ 5821 h 5821"/>
                </a:gdLst>
                <a:ahLst/>
                <a:cxnLst>
                  <a:cxn ang="T8">
                    <a:pos x="T0" y="T1"/>
                  </a:cxn>
                  <a:cxn ang="T9">
                    <a:pos x="T2" y="T3"/>
                  </a:cxn>
                  <a:cxn ang="T10">
                    <a:pos x="T4" y="T5"/>
                  </a:cxn>
                  <a:cxn ang="T11">
                    <a:pos x="T6" y="T7"/>
                  </a:cxn>
                </a:cxnLst>
                <a:rect l="T12" t="T13" r="T14" b="T15"/>
                <a:pathLst>
                  <a:path w="5271" h="5821">
                    <a:moveTo>
                      <a:pt x="3214" y="0"/>
                    </a:moveTo>
                    <a:lnTo>
                      <a:pt x="3178" y="34"/>
                    </a:lnTo>
                    <a:lnTo>
                      <a:pt x="3192" y="96"/>
                    </a:lnTo>
                    <a:lnTo>
                      <a:pt x="3159" y="138"/>
                    </a:lnTo>
                    <a:lnTo>
                      <a:pt x="3105" y="166"/>
                    </a:lnTo>
                    <a:lnTo>
                      <a:pt x="3058" y="145"/>
                    </a:lnTo>
                    <a:lnTo>
                      <a:pt x="3018" y="166"/>
                    </a:lnTo>
                    <a:lnTo>
                      <a:pt x="2995" y="219"/>
                    </a:lnTo>
                    <a:lnTo>
                      <a:pt x="2956" y="234"/>
                    </a:lnTo>
                    <a:lnTo>
                      <a:pt x="2884" y="244"/>
                    </a:lnTo>
                    <a:lnTo>
                      <a:pt x="2814" y="190"/>
                    </a:lnTo>
                    <a:lnTo>
                      <a:pt x="2803" y="268"/>
                    </a:lnTo>
                    <a:lnTo>
                      <a:pt x="2721" y="324"/>
                    </a:lnTo>
                    <a:lnTo>
                      <a:pt x="2554" y="552"/>
                    </a:lnTo>
                    <a:lnTo>
                      <a:pt x="2440" y="622"/>
                    </a:lnTo>
                    <a:lnTo>
                      <a:pt x="2380" y="597"/>
                    </a:lnTo>
                    <a:lnTo>
                      <a:pt x="2328" y="637"/>
                    </a:lnTo>
                    <a:lnTo>
                      <a:pt x="2289" y="711"/>
                    </a:lnTo>
                    <a:lnTo>
                      <a:pt x="2194" y="727"/>
                    </a:lnTo>
                    <a:lnTo>
                      <a:pt x="2196" y="823"/>
                    </a:lnTo>
                    <a:lnTo>
                      <a:pt x="2220" y="882"/>
                    </a:lnTo>
                    <a:lnTo>
                      <a:pt x="2188" y="952"/>
                    </a:lnTo>
                    <a:lnTo>
                      <a:pt x="2143" y="966"/>
                    </a:lnTo>
                    <a:lnTo>
                      <a:pt x="2071" y="1008"/>
                    </a:lnTo>
                    <a:lnTo>
                      <a:pt x="2052" y="1063"/>
                    </a:lnTo>
                    <a:lnTo>
                      <a:pt x="1956" y="1111"/>
                    </a:lnTo>
                    <a:lnTo>
                      <a:pt x="1918" y="1087"/>
                    </a:lnTo>
                    <a:lnTo>
                      <a:pt x="1845" y="1077"/>
                    </a:lnTo>
                    <a:lnTo>
                      <a:pt x="1810" y="1149"/>
                    </a:lnTo>
                    <a:lnTo>
                      <a:pt x="1752" y="1108"/>
                    </a:lnTo>
                    <a:lnTo>
                      <a:pt x="1698" y="1129"/>
                    </a:lnTo>
                    <a:lnTo>
                      <a:pt x="1647" y="1111"/>
                    </a:lnTo>
                    <a:lnTo>
                      <a:pt x="1653" y="1023"/>
                    </a:lnTo>
                    <a:lnTo>
                      <a:pt x="1549" y="957"/>
                    </a:lnTo>
                    <a:lnTo>
                      <a:pt x="1446" y="1008"/>
                    </a:lnTo>
                    <a:lnTo>
                      <a:pt x="1390" y="970"/>
                    </a:lnTo>
                    <a:lnTo>
                      <a:pt x="1320" y="1020"/>
                    </a:lnTo>
                    <a:lnTo>
                      <a:pt x="1320" y="1114"/>
                    </a:lnTo>
                    <a:lnTo>
                      <a:pt x="1323" y="1195"/>
                    </a:lnTo>
                    <a:lnTo>
                      <a:pt x="1309" y="1249"/>
                    </a:lnTo>
                    <a:lnTo>
                      <a:pt x="1212" y="1288"/>
                    </a:lnTo>
                    <a:lnTo>
                      <a:pt x="1137" y="1374"/>
                    </a:lnTo>
                    <a:lnTo>
                      <a:pt x="1105" y="1306"/>
                    </a:lnTo>
                    <a:lnTo>
                      <a:pt x="1047" y="1206"/>
                    </a:lnTo>
                    <a:lnTo>
                      <a:pt x="976" y="1158"/>
                    </a:lnTo>
                    <a:lnTo>
                      <a:pt x="888" y="1156"/>
                    </a:lnTo>
                    <a:lnTo>
                      <a:pt x="814" y="1188"/>
                    </a:lnTo>
                    <a:lnTo>
                      <a:pt x="747" y="1153"/>
                    </a:lnTo>
                    <a:lnTo>
                      <a:pt x="694" y="1084"/>
                    </a:lnTo>
                    <a:lnTo>
                      <a:pt x="646" y="1099"/>
                    </a:lnTo>
                    <a:lnTo>
                      <a:pt x="583" y="1141"/>
                    </a:lnTo>
                    <a:lnTo>
                      <a:pt x="561" y="1212"/>
                    </a:lnTo>
                    <a:lnTo>
                      <a:pt x="484" y="1225"/>
                    </a:lnTo>
                    <a:lnTo>
                      <a:pt x="388" y="1201"/>
                    </a:lnTo>
                    <a:lnTo>
                      <a:pt x="333" y="1269"/>
                    </a:lnTo>
                    <a:lnTo>
                      <a:pt x="330" y="1366"/>
                    </a:lnTo>
                    <a:lnTo>
                      <a:pt x="265" y="1363"/>
                    </a:lnTo>
                    <a:lnTo>
                      <a:pt x="252" y="1422"/>
                    </a:lnTo>
                    <a:lnTo>
                      <a:pt x="301" y="1489"/>
                    </a:lnTo>
                    <a:lnTo>
                      <a:pt x="207" y="1552"/>
                    </a:lnTo>
                    <a:lnTo>
                      <a:pt x="235" y="1639"/>
                    </a:lnTo>
                    <a:lnTo>
                      <a:pt x="190" y="1692"/>
                    </a:lnTo>
                    <a:lnTo>
                      <a:pt x="223" y="1792"/>
                    </a:lnTo>
                    <a:lnTo>
                      <a:pt x="304" y="1821"/>
                    </a:lnTo>
                    <a:lnTo>
                      <a:pt x="390" y="1783"/>
                    </a:lnTo>
                    <a:lnTo>
                      <a:pt x="412" y="1899"/>
                    </a:lnTo>
                    <a:lnTo>
                      <a:pt x="477" y="1876"/>
                    </a:lnTo>
                    <a:lnTo>
                      <a:pt x="582" y="1911"/>
                    </a:lnTo>
                    <a:lnTo>
                      <a:pt x="582" y="1992"/>
                    </a:lnTo>
                    <a:lnTo>
                      <a:pt x="696" y="2070"/>
                    </a:lnTo>
                    <a:lnTo>
                      <a:pt x="664" y="2110"/>
                    </a:lnTo>
                    <a:lnTo>
                      <a:pt x="564" y="2083"/>
                    </a:lnTo>
                    <a:lnTo>
                      <a:pt x="553" y="2155"/>
                    </a:lnTo>
                    <a:lnTo>
                      <a:pt x="496" y="2229"/>
                    </a:lnTo>
                    <a:lnTo>
                      <a:pt x="508" y="2328"/>
                    </a:lnTo>
                    <a:lnTo>
                      <a:pt x="490" y="2389"/>
                    </a:lnTo>
                    <a:lnTo>
                      <a:pt x="406" y="2421"/>
                    </a:lnTo>
                    <a:lnTo>
                      <a:pt x="459" y="2473"/>
                    </a:lnTo>
                    <a:lnTo>
                      <a:pt x="352" y="2634"/>
                    </a:lnTo>
                    <a:lnTo>
                      <a:pt x="292" y="2661"/>
                    </a:lnTo>
                    <a:lnTo>
                      <a:pt x="261" y="2673"/>
                    </a:lnTo>
                    <a:lnTo>
                      <a:pt x="309" y="2818"/>
                    </a:lnTo>
                    <a:lnTo>
                      <a:pt x="271" y="2883"/>
                    </a:lnTo>
                    <a:lnTo>
                      <a:pt x="387" y="2871"/>
                    </a:lnTo>
                    <a:lnTo>
                      <a:pt x="403" y="2805"/>
                    </a:lnTo>
                    <a:lnTo>
                      <a:pt x="469" y="2764"/>
                    </a:lnTo>
                    <a:lnTo>
                      <a:pt x="529" y="2710"/>
                    </a:lnTo>
                    <a:lnTo>
                      <a:pt x="616" y="2710"/>
                    </a:lnTo>
                    <a:lnTo>
                      <a:pt x="625" y="2794"/>
                    </a:lnTo>
                    <a:lnTo>
                      <a:pt x="591" y="2956"/>
                    </a:lnTo>
                    <a:lnTo>
                      <a:pt x="526" y="2928"/>
                    </a:lnTo>
                    <a:lnTo>
                      <a:pt x="525" y="3033"/>
                    </a:lnTo>
                    <a:lnTo>
                      <a:pt x="307" y="3019"/>
                    </a:lnTo>
                    <a:lnTo>
                      <a:pt x="157" y="3114"/>
                    </a:lnTo>
                    <a:lnTo>
                      <a:pt x="96" y="3109"/>
                    </a:lnTo>
                    <a:lnTo>
                      <a:pt x="0" y="3225"/>
                    </a:lnTo>
                    <a:lnTo>
                      <a:pt x="36" y="3339"/>
                    </a:lnTo>
                    <a:lnTo>
                      <a:pt x="165" y="3394"/>
                    </a:lnTo>
                    <a:lnTo>
                      <a:pt x="196" y="3474"/>
                    </a:lnTo>
                    <a:lnTo>
                      <a:pt x="303" y="3508"/>
                    </a:lnTo>
                    <a:lnTo>
                      <a:pt x="391" y="3607"/>
                    </a:lnTo>
                    <a:lnTo>
                      <a:pt x="480" y="3685"/>
                    </a:lnTo>
                    <a:lnTo>
                      <a:pt x="553" y="3654"/>
                    </a:lnTo>
                    <a:lnTo>
                      <a:pt x="666" y="3639"/>
                    </a:lnTo>
                    <a:lnTo>
                      <a:pt x="708" y="3658"/>
                    </a:lnTo>
                    <a:lnTo>
                      <a:pt x="688" y="3738"/>
                    </a:lnTo>
                    <a:lnTo>
                      <a:pt x="603" y="3768"/>
                    </a:lnTo>
                    <a:lnTo>
                      <a:pt x="606" y="3846"/>
                    </a:lnTo>
                    <a:lnTo>
                      <a:pt x="556" y="3921"/>
                    </a:lnTo>
                    <a:lnTo>
                      <a:pt x="610" y="3970"/>
                    </a:lnTo>
                    <a:lnTo>
                      <a:pt x="733" y="3967"/>
                    </a:lnTo>
                    <a:lnTo>
                      <a:pt x="660" y="4048"/>
                    </a:lnTo>
                    <a:lnTo>
                      <a:pt x="573" y="3997"/>
                    </a:lnTo>
                    <a:lnTo>
                      <a:pt x="480" y="4038"/>
                    </a:lnTo>
                    <a:lnTo>
                      <a:pt x="475" y="4113"/>
                    </a:lnTo>
                    <a:lnTo>
                      <a:pt x="393" y="4134"/>
                    </a:lnTo>
                    <a:lnTo>
                      <a:pt x="390" y="4246"/>
                    </a:lnTo>
                    <a:lnTo>
                      <a:pt x="336" y="4261"/>
                    </a:lnTo>
                    <a:lnTo>
                      <a:pt x="342" y="4351"/>
                    </a:lnTo>
                    <a:lnTo>
                      <a:pt x="265" y="4419"/>
                    </a:lnTo>
                    <a:lnTo>
                      <a:pt x="315" y="4476"/>
                    </a:lnTo>
                    <a:lnTo>
                      <a:pt x="390" y="4413"/>
                    </a:lnTo>
                    <a:lnTo>
                      <a:pt x="408" y="4470"/>
                    </a:lnTo>
                    <a:lnTo>
                      <a:pt x="327" y="4527"/>
                    </a:lnTo>
                    <a:lnTo>
                      <a:pt x="250" y="4513"/>
                    </a:lnTo>
                    <a:lnTo>
                      <a:pt x="225" y="4575"/>
                    </a:lnTo>
                    <a:lnTo>
                      <a:pt x="327" y="4602"/>
                    </a:lnTo>
                    <a:lnTo>
                      <a:pt x="310" y="4656"/>
                    </a:lnTo>
                    <a:lnTo>
                      <a:pt x="246" y="4702"/>
                    </a:lnTo>
                    <a:lnTo>
                      <a:pt x="259" y="4782"/>
                    </a:lnTo>
                    <a:lnTo>
                      <a:pt x="294" y="4846"/>
                    </a:lnTo>
                    <a:lnTo>
                      <a:pt x="363" y="4902"/>
                    </a:lnTo>
                    <a:lnTo>
                      <a:pt x="361" y="4956"/>
                    </a:lnTo>
                    <a:lnTo>
                      <a:pt x="321" y="5023"/>
                    </a:lnTo>
                    <a:lnTo>
                      <a:pt x="402" y="5190"/>
                    </a:lnTo>
                    <a:lnTo>
                      <a:pt x="492" y="5266"/>
                    </a:lnTo>
                    <a:lnTo>
                      <a:pt x="546" y="5349"/>
                    </a:lnTo>
                    <a:lnTo>
                      <a:pt x="538" y="5415"/>
                    </a:lnTo>
                    <a:lnTo>
                      <a:pt x="577" y="5430"/>
                    </a:lnTo>
                    <a:lnTo>
                      <a:pt x="630" y="5410"/>
                    </a:lnTo>
                    <a:lnTo>
                      <a:pt x="634" y="5500"/>
                    </a:lnTo>
                    <a:lnTo>
                      <a:pt x="673" y="5521"/>
                    </a:lnTo>
                    <a:lnTo>
                      <a:pt x="784" y="5460"/>
                    </a:lnTo>
                    <a:lnTo>
                      <a:pt x="859" y="5394"/>
                    </a:lnTo>
                    <a:lnTo>
                      <a:pt x="963" y="5446"/>
                    </a:lnTo>
                    <a:lnTo>
                      <a:pt x="943" y="5487"/>
                    </a:lnTo>
                    <a:lnTo>
                      <a:pt x="1050" y="5533"/>
                    </a:lnTo>
                    <a:lnTo>
                      <a:pt x="1087" y="5586"/>
                    </a:lnTo>
                    <a:lnTo>
                      <a:pt x="1164" y="5617"/>
                    </a:lnTo>
                    <a:lnTo>
                      <a:pt x="1153" y="5700"/>
                    </a:lnTo>
                    <a:lnTo>
                      <a:pt x="1251" y="5799"/>
                    </a:lnTo>
                    <a:lnTo>
                      <a:pt x="1311" y="5770"/>
                    </a:lnTo>
                    <a:lnTo>
                      <a:pt x="1363" y="5802"/>
                    </a:lnTo>
                    <a:lnTo>
                      <a:pt x="1458" y="5821"/>
                    </a:lnTo>
                    <a:lnTo>
                      <a:pt x="1596" y="5754"/>
                    </a:lnTo>
                    <a:lnTo>
                      <a:pt x="1668" y="5707"/>
                    </a:lnTo>
                    <a:lnTo>
                      <a:pt x="1741" y="5703"/>
                    </a:lnTo>
                    <a:lnTo>
                      <a:pt x="1794" y="5709"/>
                    </a:lnTo>
                    <a:lnTo>
                      <a:pt x="1821" y="5629"/>
                    </a:lnTo>
                    <a:lnTo>
                      <a:pt x="1848" y="5611"/>
                    </a:lnTo>
                    <a:lnTo>
                      <a:pt x="1894" y="5626"/>
                    </a:lnTo>
                    <a:lnTo>
                      <a:pt x="2008" y="5556"/>
                    </a:lnTo>
                    <a:lnTo>
                      <a:pt x="2013" y="5481"/>
                    </a:lnTo>
                    <a:lnTo>
                      <a:pt x="1962" y="5452"/>
                    </a:lnTo>
                    <a:lnTo>
                      <a:pt x="1956" y="5385"/>
                    </a:lnTo>
                    <a:lnTo>
                      <a:pt x="1957" y="5323"/>
                    </a:lnTo>
                    <a:lnTo>
                      <a:pt x="1866" y="5310"/>
                    </a:lnTo>
                    <a:lnTo>
                      <a:pt x="1870" y="5206"/>
                    </a:lnTo>
                    <a:lnTo>
                      <a:pt x="1956" y="5146"/>
                    </a:lnTo>
                    <a:lnTo>
                      <a:pt x="1888" y="5092"/>
                    </a:lnTo>
                    <a:lnTo>
                      <a:pt x="1924" y="5038"/>
                    </a:lnTo>
                    <a:lnTo>
                      <a:pt x="1950" y="5065"/>
                    </a:lnTo>
                    <a:lnTo>
                      <a:pt x="2040" y="5064"/>
                    </a:lnTo>
                    <a:lnTo>
                      <a:pt x="2028" y="5134"/>
                    </a:lnTo>
                    <a:lnTo>
                      <a:pt x="2080" y="5151"/>
                    </a:lnTo>
                    <a:lnTo>
                      <a:pt x="2137" y="5130"/>
                    </a:lnTo>
                    <a:lnTo>
                      <a:pt x="2155" y="5058"/>
                    </a:lnTo>
                    <a:lnTo>
                      <a:pt x="2233" y="5049"/>
                    </a:lnTo>
                    <a:lnTo>
                      <a:pt x="2268" y="5086"/>
                    </a:lnTo>
                    <a:lnTo>
                      <a:pt x="2319" y="5113"/>
                    </a:lnTo>
                    <a:lnTo>
                      <a:pt x="2319" y="5233"/>
                    </a:lnTo>
                    <a:lnTo>
                      <a:pt x="2377" y="5256"/>
                    </a:lnTo>
                    <a:lnTo>
                      <a:pt x="2490" y="5260"/>
                    </a:lnTo>
                    <a:lnTo>
                      <a:pt x="2611" y="5146"/>
                    </a:lnTo>
                    <a:lnTo>
                      <a:pt x="2664" y="5155"/>
                    </a:lnTo>
                    <a:lnTo>
                      <a:pt x="2724" y="5125"/>
                    </a:lnTo>
                    <a:lnTo>
                      <a:pt x="2667" y="5061"/>
                    </a:lnTo>
                    <a:lnTo>
                      <a:pt x="2683" y="5005"/>
                    </a:lnTo>
                    <a:lnTo>
                      <a:pt x="2685" y="4951"/>
                    </a:lnTo>
                    <a:lnTo>
                      <a:pt x="2724" y="4921"/>
                    </a:lnTo>
                    <a:lnTo>
                      <a:pt x="2826" y="4939"/>
                    </a:lnTo>
                    <a:lnTo>
                      <a:pt x="2857" y="4987"/>
                    </a:lnTo>
                    <a:lnTo>
                      <a:pt x="2794" y="5016"/>
                    </a:lnTo>
                    <a:lnTo>
                      <a:pt x="2757" y="5074"/>
                    </a:lnTo>
                    <a:lnTo>
                      <a:pt x="2802" y="5121"/>
                    </a:lnTo>
                    <a:lnTo>
                      <a:pt x="2887" y="5065"/>
                    </a:lnTo>
                    <a:lnTo>
                      <a:pt x="2916" y="5083"/>
                    </a:lnTo>
                    <a:lnTo>
                      <a:pt x="2986" y="5067"/>
                    </a:lnTo>
                    <a:lnTo>
                      <a:pt x="3040" y="5119"/>
                    </a:lnTo>
                    <a:lnTo>
                      <a:pt x="3127" y="5050"/>
                    </a:lnTo>
                    <a:lnTo>
                      <a:pt x="3216" y="4971"/>
                    </a:lnTo>
                    <a:lnTo>
                      <a:pt x="3270" y="4962"/>
                    </a:lnTo>
                    <a:lnTo>
                      <a:pt x="3303" y="4987"/>
                    </a:lnTo>
                    <a:lnTo>
                      <a:pt x="3396" y="4947"/>
                    </a:lnTo>
                    <a:lnTo>
                      <a:pt x="3493" y="5035"/>
                    </a:lnTo>
                    <a:lnTo>
                      <a:pt x="3529" y="5092"/>
                    </a:lnTo>
                    <a:lnTo>
                      <a:pt x="3580" y="5106"/>
                    </a:lnTo>
                    <a:lnTo>
                      <a:pt x="3604" y="4974"/>
                    </a:lnTo>
                    <a:lnTo>
                      <a:pt x="3511" y="4921"/>
                    </a:lnTo>
                    <a:lnTo>
                      <a:pt x="3484" y="4840"/>
                    </a:lnTo>
                    <a:lnTo>
                      <a:pt x="3534" y="4795"/>
                    </a:lnTo>
                    <a:lnTo>
                      <a:pt x="3591" y="4809"/>
                    </a:lnTo>
                    <a:lnTo>
                      <a:pt x="3640" y="4770"/>
                    </a:lnTo>
                    <a:lnTo>
                      <a:pt x="3681" y="4708"/>
                    </a:lnTo>
                    <a:lnTo>
                      <a:pt x="3735" y="4660"/>
                    </a:lnTo>
                    <a:lnTo>
                      <a:pt x="3790" y="4740"/>
                    </a:lnTo>
                    <a:lnTo>
                      <a:pt x="3838" y="4723"/>
                    </a:lnTo>
                    <a:lnTo>
                      <a:pt x="3843" y="4839"/>
                    </a:lnTo>
                    <a:lnTo>
                      <a:pt x="3915" y="4840"/>
                    </a:lnTo>
                    <a:lnTo>
                      <a:pt x="3943" y="4911"/>
                    </a:lnTo>
                    <a:lnTo>
                      <a:pt x="3951" y="4965"/>
                    </a:lnTo>
                    <a:lnTo>
                      <a:pt x="4033" y="4984"/>
                    </a:lnTo>
                    <a:lnTo>
                      <a:pt x="4087" y="4968"/>
                    </a:lnTo>
                    <a:lnTo>
                      <a:pt x="4149" y="4968"/>
                    </a:lnTo>
                    <a:lnTo>
                      <a:pt x="4116" y="5026"/>
                    </a:lnTo>
                    <a:lnTo>
                      <a:pt x="4051" y="5101"/>
                    </a:lnTo>
                    <a:lnTo>
                      <a:pt x="4023" y="5152"/>
                    </a:lnTo>
                    <a:lnTo>
                      <a:pt x="4021" y="5202"/>
                    </a:lnTo>
                    <a:lnTo>
                      <a:pt x="4053" y="5193"/>
                    </a:lnTo>
                    <a:lnTo>
                      <a:pt x="4122" y="5247"/>
                    </a:lnTo>
                    <a:lnTo>
                      <a:pt x="4156" y="5295"/>
                    </a:lnTo>
                    <a:lnTo>
                      <a:pt x="4195" y="5221"/>
                    </a:lnTo>
                    <a:lnTo>
                      <a:pt x="4252" y="5230"/>
                    </a:lnTo>
                    <a:lnTo>
                      <a:pt x="4302" y="5212"/>
                    </a:lnTo>
                    <a:lnTo>
                      <a:pt x="4320" y="5148"/>
                    </a:lnTo>
                    <a:lnTo>
                      <a:pt x="4386" y="5131"/>
                    </a:lnTo>
                    <a:lnTo>
                      <a:pt x="4395" y="5067"/>
                    </a:lnTo>
                    <a:lnTo>
                      <a:pt x="4428" y="4963"/>
                    </a:lnTo>
                    <a:lnTo>
                      <a:pt x="4435" y="4917"/>
                    </a:lnTo>
                    <a:lnTo>
                      <a:pt x="4441" y="4822"/>
                    </a:lnTo>
                    <a:lnTo>
                      <a:pt x="4495" y="4690"/>
                    </a:lnTo>
                    <a:lnTo>
                      <a:pt x="4570" y="4711"/>
                    </a:lnTo>
                    <a:lnTo>
                      <a:pt x="4576" y="4647"/>
                    </a:lnTo>
                    <a:lnTo>
                      <a:pt x="4647" y="4627"/>
                    </a:lnTo>
                    <a:lnTo>
                      <a:pt x="4696" y="4669"/>
                    </a:lnTo>
                    <a:lnTo>
                      <a:pt x="4728" y="4726"/>
                    </a:lnTo>
                    <a:lnTo>
                      <a:pt x="4809" y="4680"/>
                    </a:lnTo>
                    <a:lnTo>
                      <a:pt x="4776" y="4641"/>
                    </a:lnTo>
                    <a:lnTo>
                      <a:pt x="4719" y="4615"/>
                    </a:lnTo>
                    <a:lnTo>
                      <a:pt x="4767" y="4566"/>
                    </a:lnTo>
                    <a:lnTo>
                      <a:pt x="4819" y="4552"/>
                    </a:lnTo>
                    <a:lnTo>
                      <a:pt x="4854" y="4482"/>
                    </a:lnTo>
                    <a:lnTo>
                      <a:pt x="4858" y="4422"/>
                    </a:lnTo>
                    <a:lnTo>
                      <a:pt x="4932" y="4320"/>
                    </a:lnTo>
                    <a:lnTo>
                      <a:pt x="5011" y="4308"/>
                    </a:lnTo>
                    <a:lnTo>
                      <a:pt x="5083" y="4281"/>
                    </a:lnTo>
                    <a:lnTo>
                      <a:pt x="5047" y="4218"/>
                    </a:lnTo>
                    <a:lnTo>
                      <a:pt x="4995" y="4140"/>
                    </a:lnTo>
                    <a:lnTo>
                      <a:pt x="5086" y="4071"/>
                    </a:lnTo>
                    <a:lnTo>
                      <a:pt x="5169" y="4020"/>
                    </a:lnTo>
                    <a:lnTo>
                      <a:pt x="5161" y="3970"/>
                    </a:lnTo>
                    <a:lnTo>
                      <a:pt x="5131" y="3868"/>
                    </a:lnTo>
                    <a:lnTo>
                      <a:pt x="5173" y="3810"/>
                    </a:lnTo>
                    <a:lnTo>
                      <a:pt x="5082" y="3783"/>
                    </a:lnTo>
                    <a:lnTo>
                      <a:pt x="5046" y="3729"/>
                    </a:lnTo>
                    <a:lnTo>
                      <a:pt x="5092" y="3675"/>
                    </a:lnTo>
                    <a:lnTo>
                      <a:pt x="5181" y="3654"/>
                    </a:lnTo>
                    <a:lnTo>
                      <a:pt x="5271" y="3616"/>
                    </a:lnTo>
                    <a:lnTo>
                      <a:pt x="5269" y="3580"/>
                    </a:lnTo>
                    <a:lnTo>
                      <a:pt x="5208" y="3480"/>
                    </a:lnTo>
                    <a:lnTo>
                      <a:pt x="5095" y="3282"/>
                    </a:lnTo>
                    <a:lnTo>
                      <a:pt x="4932" y="3051"/>
                    </a:lnTo>
                    <a:lnTo>
                      <a:pt x="4693" y="2914"/>
                    </a:lnTo>
                    <a:lnTo>
                      <a:pt x="4608" y="2847"/>
                    </a:lnTo>
                    <a:lnTo>
                      <a:pt x="4392" y="2752"/>
                    </a:lnTo>
                    <a:lnTo>
                      <a:pt x="4356" y="2686"/>
                    </a:lnTo>
                    <a:lnTo>
                      <a:pt x="4276" y="2628"/>
                    </a:lnTo>
                    <a:lnTo>
                      <a:pt x="4282" y="2557"/>
                    </a:lnTo>
                    <a:lnTo>
                      <a:pt x="4254" y="2481"/>
                    </a:lnTo>
                    <a:lnTo>
                      <a:pt x="4330" y="2415"/>
                    </a:lnTo>
                    <a:lnTo>
                      <a:pt x="4282" y="2323"/>
                    </a:lnTo>
                    <a:lnTo>
                      <a:pt x="4218" y="2256"/>
                    </a:lnTo>
                    <a:lnTo>
                      <a:pt x="4179" y="2211"/>
                    </a:lnTo>
                    <a:lnTo>
                      <a:pt x="4026" y="2211"/>
                    </a:lnTo>
                    <a:lnTo>
                      <a:pt x="4026" y="2127"/>
                    </a:lnTo>
                    <a:lnTo>
                      <a:pt x="3991" y="2094"/>
                    </a:lnTo>
                    <a:lnTo>
                      <a:pt x="3901" y="2082"/>
                    </a:lnTo>
                    <a:lnTo>
                      <a:pt x="3930" y="1987"/>
                    </a:lnTo>
                    <a:lnTo>
                      <a:pt x="3975" y="1905"/>
                    </a:lnTo>
                    <a:lnTo>
                      <a:pt x="4015" y="1858"/>
                    </a:lnTo>
                    <a:lnTo>
                      <a:pt x="4126" y="1858"/>
                    </a:lnTo>
                    <a:lnTo>
                      <a:pt x="4165" y="1797"/>
                    </a:lnTo>
                    <a:lnTo>
                      <a:pt x="4206" y="1777"/>
                    </a:lnTo>
                    <a:lnTo>
                      <a:pt x="4182" y="1729"/>
                    </a:lnTo>
                    <a:lnTo>
                      <a:pt x="4129" y="1716"/>
                    </a:lnTo>
                    <a:lnTo>
                      <a:pt x="4201" y="1641"/>
                    </a:lnTo>
                    <a:lnTo>
                      <a:pt x="4101" y="1578"/>
                    </a:lnTo>
                    <a:lnTo>
                      <a:pt x="4015" y="1542"/>
                    </a:lnTo>
                    <a:lnTo>
                      <a:pt x="3933" y="1524"/>
                    </a:lnTo>
                    <a:lnTo>
                      <a:pt x="3843" y="1528"/>
                    </a:lnTo>
                    <a:lnTo>
                      <a:pt x="3801" y="1503"/>
                    </a:lnTo>
                    <a:lnTo>
                      <a:pt x="3777" y="1462"/>
                    </a:lnTo>
                    <a:lnTo>
                      <a:pt x="3691" y="1435"/>
                    </a:lnTo>
                    <a:lnTo>
                      <a:pt x="3639" y="1456"/>
                    </a:lnTo>
                    <a:lnTo>
                      <a:pt x="3588" y="1416"/>
                    </a:lnTo>
                    <a:lnTo>
                      <a:pt x="3571" y="1359"/>
                    </a:lnTo>
                    <a:lnTo>
                      <a:pt x="3520" y="1252"/>
                    </a:lnTo>
                    <a:lnTo>
                      <a:pt x="3577" y="1177"/>
                    </a:lnTo>
                    <a:lnTo>
                      <a:pt x="3585" y="1066"/>
                    </a:lnTo>
                    <a:lnTo>
                      <a:pt x="3688" y="990"/>
                    </a:lnTo>
                    <a:lnTo>
                      <a:pt x="3756" y="948"/>
                    </a:lnTo>
                    <a:lnTo>
                      <a:pt x="3756" y="870"/>
                    </a:lnTo>
                    <a:lnTo>
                      <a:pt x="3765" y="798"/>
                    </a:lnTo>
                    <a:lnTo>
                      <a:pt x="3700" y="760"/>
                    </a:lnTo>
                    <a:lnTo>
                      <a:pt x="3706" y="708"/>
                    </a:lnTo>
                    <a:lnTo>
                      <a:pt x="3676" y="580"/>
                    </a:lnTo>
                    <a:lnTo>
                      <a:pt x="3706" y="525"/>
                    </a:lnTo>
                    <a:lnTo>
                      <a:pt x="3651" y="438"/>
                    </a:lnTo>
                    <a:lnTo>
                      <a:pt x="3607" y="369"/>
                    </a:lnTo>
                    <a:lnTo>
                      <a:pt x="3627" y="303"/>
                    </a:lnTo>
                    <a:lnTo>
                      <a:pt x="3556" y="208"/>
                    </a:lnTo>
                    <a:lnTo>
                      <a:pt x="3457" y="117"/>
                    </a:lnTo>
                    <a:lnTo>
                      <a:pt x="3375" y="117"/>
                    </a:lnTo>
                    <a:lnTo>
                      <a:pt x="3282" y="64"/>
                    </a:lnTo>
                    <a:lnTo>
                      <a:pt x="3214" y="0"/>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nvGrpSpPr>
              <p:cNvPr id="82" name="组合 103"/>
              <p:cNvGrpSpPr/>
              <p:nvPr/>
            </p:nvGrpSpPr>
            <p:grpSpPr>
              <a:xfrm>
                <a:off x="4747778" y="3952359"/>
                <a:ext cx="1328738" cy="1335088"/>
                <a:chOff x="4747778" y="3952359"/>
                <a:chExt cx="1328738" cy="1335088"/>
              </a:xfrm>
            </p:grpSpPr>
            <p:sp>
              <p:nvSpPr>
                <p:cNvPr id="95" name="任意多边形 66"/>
                <p:cNvSpPr/>
                <p:nvPr/>
              </p:nvSpPr>
              <p:spPr bwMode="auto">
                <a:xfrm>
                  <a:off x="4747778" y="3952359"/>
                  <a:ext cx="1328738" cy="1335088"/>
                </a:xfrm>
                <a:custGeom>
                  <a:avLst/>
                  <a:gdLst>
                    <a:gd name="T0" fmla="*/ 36821972 w 6392"/>
                    <a:gd name="T1" fmla="*/ 0 h 6422"/>
                    <a:gd name="T2" fmla="*/ 0 w 6392"/>
                    <a:gd name="T3" fmla="*/ 36828227 h 6422"/>
                    <a:gd name="T4" fmla="*/ 36821972 w 6392"/>
                    <a:gd name="T5" fmla="*/ 36828227 h 6422"/>
                    <a:gd name="T6" fmla="*/ 36821972 w 6392"/>
                    <a:gd name="T7" fmla="*/ 0 h 6422"/>
                    <a:gd name="T8" fmla="*/ 0 60000 65536"/>
                    <a:gd name="T9" fmla="*/ 0 60000 65536"/>
                    <a:gd name="T10" fmla="*/ 0 60000 65536"/>
                    <a:gd name="T11" fmla="*/ 0 60000 65536"/>
                    <a:gd name="T12" fmla="*/ 0 w 6392"/>
                    <a:gd name="T13" fmla="*/ 0 h 6422"/>
                    <a:gd name="T14" fmla="*/ 6392 w 6392"/>
                    <a:gd name="T15" fmla="*/ 6422 h 6422"/>
                  </a:gdLst>
                  <a:ahLst/>
                  <a:cxnLst>
                    <a:cxn ang="T8">
                      <a:pos x="T0" y="T1"/>
                    </a:cxn>
                    <a:cxn ang="T9">
                      <a:pos x="T2" y="T3"/>
                    </a:cxn>
                    <a:cxn ang="T10">
                      <a:pos x="T4" y="T5"/>
                    </a:cxn>
                    <a:cxn ang="T11">
                      <a:pos x="T6" y="T7"/>
                    </a:cxn>
                  </a:cxnLst>
                  <a:rect l="T12" t="T13" r="T14" b="T15"/>
                  <a:pathLst>
                    <a:path w="6392" h="6422">
                      <a:moveTo>
                        <a:pt x="4382" y="80"/>
                      </a:moveTo>
                      <a:lnTo>
                        <a:pt x="4254" y="90"/>
                      </a:lnTo>
                      <a:lnTo>
                        <a:pt x="4088" y="93"/>
                      </a:lnTo>
                      <a:lnTo>
                        <a:pt x="4001" y="15"/>
                      </a:lnTo>
                      <a:lnTo>
                        <a:pt x="3965" y="51"/>
                      </a:lnTo>
                      <a:lnTo>
                        <a:pt x="3905" y="21"/>
                      </a:lnTo>
                      <a:lnTo>
                        <a:pt x="3728" y="33"/>
                      </a:lnTo>
                      <a:lnTo>
                        <a:pt x="3497" y="6"/>
                      </a:lnTo>
                      <a:lnTo>
                        <a:pt x="3483" y="71"/>
                      </a:lnTo>
                      <a:lnTo>
                        <a:pt x="3321" y="68"/>
                      </a:lnTo>
                      <a:lnTo>
                        <a:pt x="3254" y="101"/>
                      </a:lnTo>
                      <a:lnTo>
                        <a:pt x="3192" y="39"/>
                      </a:lnTo>
                      <a:lnTo>
                        <a:pt x="3126" y="98"/>
                      </a:lnTo>
                      <a:lnTo>
                        <a:pt x="3066" y="176"/>
                      </a:lnTo>
                      <a:lnTo>
                        <a:pt x="3006" y="306"/>
                      </a:lnTo>
                      <a:lnTo>
                        <a:pt x="2996" y="405"/>
                      </a:lnTo>
                      <a:lnTo>
                        <a:pt x="2952" y="471"/>
                      </a:lnTo>
                      <a:lnTo>
                        <a:pt x="2961" y="621"/>
                      </a:lnTo>
                      <a:lnTo>
                        <a:pt x="2825" y="710"/>
                      </a:lnTo>
                      <a:lnTo>
                        <a:pt x="2775" y="791"/>
                      </a:lnTo>
                      <a:lnTo>
                        <a:pt x="2750" y="845"/>
                      </a:lnTo>
                      <a:lnTo>
                        <a:pt x="2652" y="758"/>
                      </a:lnTo>
                      <a:lnTo>
                        <a:pt x="2573" y="750"/>
                      </a:lnTo>
                      <a:lnTo>
                        <a:pt x="2505" y="771"/>
                      </a:lnTo>
                      <a:lnTo>
                        <a:pt x="2457" y="882"/>
                      </a:lnTo>
                      <a:lnTo>
                        <a:pt x="2522" y="936"/>
                      </a:lnTo>
                      <a:lnTo>
                        <a:pt x="2337" y="1076"/>
                      </a:lnTo>
                      <a:lnTo>
                        <a:pt x="2265" y="1089"/>
                      </a:lnTo>
                      <a:lnTo>
                        <a:pt x="2195" y="1086"/>
                      </a:lnTo>
                      <a:lnTo>
                        <a:pt x="2118" y="1109"/>
                      </a:lnTo>
                      <a:lnTo>
                        <a:pt x="2066" y="1148"/>
                      </a:lnTo>
                      <a:lnTo>
                        <a:pt x="1995" y="1131"/>
                      </a:lnTo>
                      <a:lnTo>
                        <a:pt x="1950" y="1206"/>
                      </a:lnTo>
                      <a:lnTo>
                        <a:pt x="1959" y="1332"/>
                      </a:lnTo>
                      <a:lnTo>
                        <a:pt x="1902" y="1403"/>
                      </a:lnTo>
                      <a:lnTo>
                        <a:pt x="1785" y="1434"/>
                      </a:lnTo>
                      <a:lnTo>
                        <a:pt x="1748" y="1382"/>
                      </a:lnTo>
                      <a:lnTo>
                        <a:pt x="1683" y="1370"/>
                      </a:lnTo>
                      <a:lnTo>
                        <a:pt x="1614" y="1400"/>
                      </a:lnTo>
                      <a:lnTo>
                        <a:pt x="1575" y="1385"/>
                      </a:lnTo>
                      <a:lnTo>
                        <a:pt x="1478" y="1470"/>
                      </a:lnTo>
                      <a:lnTo>
                        <a:pt x="1415" y="1428"/>
                      </a:lnTo>
                      <a:lnTo>
                        <a:pt x="1352" y="1479"/>
                      </a:lnTo>
                      <a:lnTo>
                        <a:pt x="1295" y="1409"/>
                      </a:lnTo>
                      <a:lnTo>
                        <a:pt x="1181" y="1473"/>
                      </a:lnTo>
                      <a:lnTo>
                        <a:pt x="1136" y="1418"/>
                      </a:lnTo>
                      <a:lnTo>
                        <a:pt x="1020" y="1388"/>
                      </a:lnTo>
                      <a:lnTo>
                        <a:pt x="894" y="1463"/>
                      </a:lnTo>
                      <a:lnTo>
                        <a:pt x="797" y="1515"/>
                      </a:lnTo>
                      <a:lnTo>
                        <a:pt x="734" y="1500"/>
                      </a:lnTo>
                      <a:lnTo>
                        <a:pt x="660" y="1506"/>
                      </a:lnTo>
                      <a:lnTo>
                        <a:pt x="576" y="1541"/>
                      </a:lnTo>
                      <a:lnTo>
                        <a:pt x="641" y="1604"/>
                      </a:lnTo>
                      <a:lnTo>
                        <a:pt x="624" y="1673"/>
                      </a:lnTo>
                      <a:lnTo>
                        <a:pt x="591" y="1766"/>
                      </a:lnTo>
                      <a:lnTo>
                        <a:pt x="647" y="1821"/>
                      </a:lnTo>
                      <a:lnTo>
                        <a:pt x="705" y="1802"/>
                      </a:lnTo>
                      <a:lnTo>
                        <a:pt x="789" y="1791"/>
                      </a:lnTo>
                      <a:lnTo>
                        <a:pt x="825" y="1845"/>
                      </a:lnTo>
                      <a:lnTo>
                        <a:pt x="789" y="1886"/>
                      </a:lnTo>
                      <a:lnTo>
                        <a:pt x="836" y="1938"/>
                      </a:lnTo>
                      <a:lnTo>
                        <a:pt x="815" y="2006"/>
                      </a:lnTo>
                      <a:lnTo>
                        <a:pt x="858" y="2058"/>
                      </a:lnTo>
                      <a:lnTo>
                        <a:pt x="962" y="2106"/>
                      </a:lnTo>
                      <a:lnTo>
                        <a:pt x="950" y="2163"/>
                      </a:lnTo>
                      <a:lnTo>
                        <a:pt x="989" y="2256"/>
                      </a:lnTo>
                      <a:lnTo>
                        <a:pt x="936" y="2346"/>
                      </a:lnTo>
                      <a:lnTo>
                        <a:pt x="923" y="2409"/>
                      </a:lnTo>
                      <a:lnTo>
                        <a:pt x="800" y="2501"/>
                      </a:lnTo>
                      <a:lnTo>
                        <a:pt x="734" y="2609"/>
                      </a:lnTo>
                      <a:lnTo>
                        <a:pt x="636" y="2630"/>
                      </a:lnTo>
                      <a:lnTo>
                        <a:pt x="608" y="2694"/>
                      </a:lnTo>
                      <a:lnTo>
                        <a:pt x="632" y="2736"/>
                      </a:lnTo>
                      <a:lnTo>
                        <a:pt x="636" y="2798"/>
                      </a:lnTo>
                      <a:lnTo>
                        <a:pt x="686" y="2804"/>
                      </a:lnTo>
                      <a:lnTo>
                        <a:pt x="686" y="2877"/>
                      </a:lnTo>
                      <a:lnTo>
                        <a:pt x="573" y="2886"/>
                      </a:lnTo>
                      <a:lnTo>
                        <a:pt x="494" y="3011"/>
                      </a:lnTo>
                      <a:lnTo>
                        <a:pt x="530" y="3083"/>
                      </a:lnTo>
                      <a:lnTo>
                        <a:pt x="504" y="3143"/>
                      </a:lnTo>
                      <a:lnTo>
                        <a:pt x="444" y="3159"/>
                      </a:lnTo>
                      <a:lnTo>
                        <a:pt x="414" y="3114"/>
                      </a:lnTo>
                      <a:lnTo>
                        <a:pt x="359" y="3063"/>
                      </a:lnTo>
                      <a:lnTo>
                        <a:pt x="312" y="3068"/>
                      </a:lnTo>
                      <a:lnTo>
                        <a:pt x="209" y="3119"/>
                      </a:lnTo>
                      <a:lnTo>
                        <a:pt x="257" y="3273"/>
                      </a:lnTo>
                      <a:lnTo>
                        <a:pt x="174" y="3389"/>
                      </a:lnTo>
                      <a:lnTo>
                        <a:pt x="206" y="3444"/>
                      </a:lnTo>
                      <a:lnTo>
                        <a:pt x="254" y="3462"/>
                      </a:lnTo>
                      <a:lnTo>
                        <a:pt x="287" y="3491"/>
                      </a:lnTo>
                      <a:lnTo>
                        <a:pt x="282" y="3557"/>
                      </a:lnTo>
                      <a:lnTo>
                        <a:pt x="252" y="3605"/>
                      </a:lnTo>
                      <a:lnTo>
                        <a:pt x="305" y="3683"/>
                      </a:lnTo>
                      <a:lnTo>
                        <a:pt x="341" y="3677"/>
                      </a:lnTo>
                      <a:lnTo>
                        <a:pt x="375" y="3738"/>
                      </a:lnTo>
                      <a:lnTo>
                        <a:pt x="387" y="3780"/>
                      </a:lnTo>
                      <a:lnTo>
                        <a:pt x="329" y="3857"/>
                      </a:lnTo>
                      <a:lnTo>
                        <a:pt x="263" y="3915"/>
                      </a:lnTo>
                      <a:lnTo>
                        <a:pt x="252" y="3960"/>
                      </a:lnTo>
                      <a:lnTo>
                        <a:pt x="198" y="4022"/>
                      </a:lnTo>
                      <a:lnTo>
                        <a:pt x="246" y="4074"/>
                      </a:lnTo>
                      <a:lnTo>
                        <a:pt x="260" y="4112"/>
                      </a:lnTo>
                      <a:lnTo>
                        <a:pt x="254" y="4197"/>
                      </a:lnTo>
                      <a:lnTo>
                        <a:pt x="203" y="4248"/>
                      </a:lnTo>
                      <a:lnTo>
                        <a:pt x="236" y="4344"/>
                      </a:lnTo>
                      <a:lnTo>
                        <a:pt x="231" y="4394"/>
                      </a:lnTo>
                      <a:lnTo>
                        <a:pt x="189" y="4416"/>
                      </a:lnTo>
                      <a:lnTo>
                        <a:pt x="123" y="4596"/>
                      </a:lnTo>
                      <a:lnTo>
                        <a:pt x="146" y="4652"/>
                      </a:lnTo>
                      <a:lnTo>
                        <a:pt x="194" y="4644"/>
                      </a:lnTo>
                      <a:lnTo>
                        <a:pt x="272" y="4722"/>
                      </a:lnTo>
                      <a:lnTo>
                        <a:pt x="329" y="4704"/>
                      </a:lnTo>
                      <a:lnTo>
                        <a:pt x="440" y="4778"/>
                      </a:lnTo>
                      <a:lnTo>
                        <a:pt x="543" y="4937"/>
                      </a:lnTo>
                      <a:lnTo>
                        <a:pt x="492" y="4931"/>
                      </a:lnTo>
                      <a:lnTo>
                        <a:pt x="428" y="5036"/>
                      </a:lnTo>
                      <a:lnTo>
                        <a:pt x="353" y="4997"/>
                      </a:lnTo>
                      <a:lnTo>
                        <a:pt x="296" y="4995"/>
                      </a:lnTo>
                      <a:lnTo>
                        <a:pt x="237" y="5007"/>
                      </a:lnTo>
                      <a:lnTo>
                        <a:pt x="177" y="4955"/>
                      </a:lnTo>
                      <a:lnTo>
                        <a:pt x="146" y="4908"/>
                      </a:lnTo>
                      <a:lnTo>
                        <a:pt x="138" y="4827"/>
                      </a:lnTo>
                      <a:lnTo>
                        <a:pt x="83" y="4827"/>
                      </a:lnTo>
                      <a:lnTo>
                        <a:pt x="0" y="4904"/>
                      </a:lnTo>
                      <a:lnTo>
                        <a:pt x="66" y="4970"/>
                      </a:lnTo>
                      <a:lnTo>
                        <a:pt x="117" y="4989"/>
                      </a:lnTo>
                      <a:lnTo>
                        <a:pt x="164" y="5066"/>
                      </a:lnTo>
                      <a:lnTo>
                        <a:pt x="203" y="5198"/>
                      </a:lnTo>
                      <a:lnTo>
                        <a:pt x="297" y="5256"/>
                      </a:lnTo>
                      <a:lnTo>
                        <a:pt x="362" y="5279"/>
                      </a:lnTo>
                      <a:lnTo>
                        <a:pt x="432" y="5267"/>
                      </a:lnTo>
                      <a:lnTo>
                        <a:pt x="455" y="5310"/>
                      </a:lnTo>
                      <a:lnTo>
                        <a:pt x="515" y="5322"/>
                      </a:lnTo>
                      <a:lnTo>
                        <a:pt x="494" y="5421"/>
                      </a:lnTo>
                      <a:lnTo>
                        <a:pt x="539" y="5474"/>
                      </a:lnTo>
                      <a:lnTo>
                        <a:pt x="537" y="5558"/>
                      </a:lnTo>
                      <a:lnTo>
                        <a:pt x="638" y="5568"/>
                      </a:lnTo>
                      <a:lnTo>
                        <a:pt x="635" y="5615"/>
                      </a:lnTo>
                      <a:lnTo>
                        <a:pt x="561" y="5654"/>
                      </a:lnTo>
                      <a:lnTo>
                        <a:pt x="561" y="5750"/>
                      </a:lnTo>
                      <a:lnTo>
                        <a:pt x="603" y="5886"/>
                      </a:lnTo>
                      <a:lnTo>
                        <a:pt x="669" y="5892"/>
                      </a:lnTo>
                      <a:lnTo>
                        <a:pt x="687" y="5757"/>
                      </a:lnTo>
                      <a:lnTo>
                        <a:pt x="779" y="5844"/>
                      </a:lnTo>
                      <a:lnTo>
                        <a:pt x="833" y="5805"/>
                      </a:lnTo>
                      <a:lnTo>
                        <a:pt x="933" y="5847"/>
                      </a:lnTo>
                      <a:lnTo>
                        <a:pt x="1055" y="5777"/>
                      </a:lnTo>
                      <a:lnTo>
                        <a:pt x="1148" y="5711"/>
                      </a:lnTo>
                      <a:lnTo>
                        <a:pt x="1230" y="5732"/>
                      </a:lnTo>
                      <a:lnTo>
                        <a:pt x="1296" y="5691"/>
                      </a:lnTo>
                      <a:lnTo>
                        <a:pt x="1314" y="5649"/>
                      </a:lnTo>
                      <a:lnTo>
                        <a:pt x="1365" y="5634"/>
                      </a:lnTo>
                      <a:lnTo>
                        <a:pt x="1428" y="5582"/>
                      </a:lnTo>
                      <a:lnTo>
                        <a:pt x="1466" y="5595"/>
                      </a:lnTo>
                      <a:lnTo>
                        <a:pt x="1554" y="5505"/>
                      </a:lnTo>
                      <a:lnTo>
                        <a:pt x="1632" y="5505"/>
                      </a:lnTo>
                      <a:lnTo>
                        <a:pt x="1697" y="5481"/>
                      </a:lnTo>
                      <a:lnTo>
                        <a:pt x="1793" y="5510"/>
                      </a:lnTo>
                      <a:lnTo>
                        <a:pt x="1863" y="5499"/>
                      </a:lnTo>
                      <a:lnTo>
                        <a:pt x="1926" y="5528"/>
                      </a:lnTo>
                      <a:lnTo>
                        <a:pt x="1928" y="5667"/>
                      </a:lnTo>
                      <a:lnTo>
                        <a:pt x="2015" y="5697"/>
                      </a:lnTo>
                      <a:lnTo>
                        <a:pt x="2033" y="5748"/>
                      </a:lnTo>
                      <a:lnTo>
                        <a:pt x="2108" y="5822"/>
                      </a:lnTo>
                      <a:lnTo>
                        <a:pt x="2193" y="5831"/>
                      </a:lnTo>
                      <a:lnTo>
                        <a:pt x="2274" y="5781"/>
                      </a:lnTo>
                      <a:lnTo>
                        <a:pt x="2352" y="5747"/>
                      </a:lnTo>
                      <a:lnTo>
                        <a:pt x="2424" y="5754"/>
                      </a:lnTo>
                      <a:lnTo>
                        <a:pt x="2510" y="5739"/>
                      </a:lnTo>
                      <a:lnTo>
                        <a:pt x="2561" y="5718"/>
                      </a:lnTo>
                      <a:lnTo>
                        <a:pt x="2630" y="5787"/>
                      </a:lnTo>
                      <a:lnTo>
                        <a:pt x="2732" y="5990"/>
                      </a:lnTo>
                      <a:lnTo>
                        <a:pt x="2801" y="5990"/>
                      </a:lnTo>
                      <a:lnTo>
                        <a:pt x="2841" y="6057"/>
                      </a:lnTo>
                      <a:lnTo>
                        <a:pt x="2822" y="6084"/>
                      </a:lnTo>
                      <a:lnTo>
                        <a:pt x="2780" y="6081"/>
                      </a:lnTo>
                      <a:lnTo>
                        <a:pt x="2717" y="6105"/>
                      </a:lnTo>
                      <a:lnTo>
                        <a:pt x="2666" y="6134"/>
                      </a:lnTo>
                      <a:lnTo>
                        <a:pt x="2652" y="6176"/>
                      </a:lnTo>
                      <a:lnTo>
                        <a:pt x="2622" y="6159"/>
                      </a:lnTo>
                      <a:lnTo>
                        <a:pt x="2586" y="6182"/>
                      </a:lnTo>
                      <a:lnTo>
                        <a:pt x="2582" y="6234"/>
                      </a:lnTo>
                      <a:lnTo>
                        <a:pt x="2535" y="6270"/>
                      </a:lnTo>
                      <a:lnTo>
                        <a:pt x="2582" y="6281"/>
                      </a:lnTo>
                      <a:lnTo>
                        <a:pt x="2630" y="6332"/>
                      </a:lnTo>
                      <a:lnTo>
                        <a:pt x="2657" y="6357"/>
                      </a:lnTo>
                      <a:lnTo>
                        <a:pt x="2721" y="6390"/>
                      </a:lnTo>
                      <a:lnTo>
                        <a:pt x="2762" y="6347"/>
                      </a:lnTo>
                      <a:lnTo>
                        <a:pt x="2802" y="6324"/>
                      </a:lnTo>
                      <a:lnTo>
                        <a:pt x="2841" y="6344"/>
                      </a:lnTo>
                      <a:lnTo>
                        <a:pt x="2864" y="6374"/>
                      </a:lnTo>
                      <a:lnTo>
                        <a:pt x="2865" y="6414"/>
                      </a:lnTo>
                      <a:lnTo>
                        <a:pt x="2925" y="6422"/>
                      </a:lnTo>
                      <a:lnTo>
                        <a:pt x="2981" y="6408"/>
                      </a:lnTo>
                      <a:lnTo>
                        <a:pt x="3042" y="6398"/>
                      </a:lnTo>
                      <a:lnTo>
                        <a:pt x="3098" y="6384"/>
                      </a:lnTo>
                      <a:lnTo>
                        <a:pt x="3122" y="6344"/>
                      </a:lnTo>
                      <a:lnTo>
                        <a:pt x="3128" y="6288"/>
                      </a:lnTo>
                      <a:lnTo>
                        <a:pt x="3116" y="6248"/>
                      </a:lnTo>
                      <a:lnTo>
                        <a:pt x="3092" y="6222"/>
                      </a:lnTo>
                      <a:lnTo>
                        <a:pt x="3083" y="6194"/>
                      </a:lnTo>
                      <a:lnTo>
                        <a:pt x="3108" y="6192"/>
                      </a:lnTo>
                      <a:lnTo>
                        <a:pt x="3117" y="6218"/>
                      </a:lnTo>
                      <a:lnTo>
                        <a:pt x="3137" y="6231"/>
                      </a:lnTo>
                      <a:lnTo>
                        <a:pt x="3182" y="6224"/>
                      </a:lnTo>
                      <a:lnTo>
                        <a:pt x="3251" y="6206"/>
                      </a:lnTo>
                      <a:lnTo>
                        <a:pt x="3290" y="6210"/>
                      </a:lnTo>
                      <a:lnTo>
                        <a:pt x="3333" y="6206"/>
                      </a:lnTo>
                      <a:lnTo>
                        <a:pt x="3347" y="6161"/>
                      </a:lnTo>
                      <a:lnTo>
                        <a:pt x="3407" y="6177"/>
                      </a:lnTo>
                      <a:lnTo>
                        <a:pt x="3452" y="6194"/>
                      </a:lnTo>
                      <a:lnTo>
                        <a:pt x="3504" y="6179"/>
                      </a:lnTo>
                      <a:lnTo>
                        <a:pt x="3564" y="6177"/>
                      </a:lnTo>
                      <a:lnTo>
                        <a:pt x="3600" y="6150"/>
                      </a:lnTo>
                      <a:lnTo>
                        <a:pt x="3614" y="6122"/>
                      </a:lnTo>
                      <a:lnTo>
                        <a:pt x="3591" y="6081"/>
                      </a:lnTo>
                      <a:lnTo>
                        <a:pt x="3614" y="6080"/>
                      </a:lnTo>
                      <a:lnTo>
                        <a:pt x="3665" y="6063"/>
                      </a:lnTo>
                      <a:lnTo>
                        <a:pt x="3722" y="6077"/>
                      </a:lnTo>
                      <a:lnTo>
                        <a:pt x="3807" y="6089"/>
                      </a:lnTo>
                      <a:lnTo>
                        <a:pt x="3906" y="6086"/>
                      </a:lnTo>
                      <a:lnTo>
                        <a:pt x="3953" y="6104"/>
                      </a:lnTo>
                      <a:lnTo>
                        <a:pt x="4037" y="6131"/>
                      </a:lnTo>
                      <a:lnTo>
                        <a:pt x="4071" y="6098"/>
                      </a:lnTo>
                      <a:lnTo>
                        <a:pt x="4091" y="6044"/>
                      </a:lnTo>
                      <a:lnTo>
                        <a:pt x="4211" y="5976"/>
                      </a:lnTo>
                      <a:lnTo>
                        <a:pt x="4116" y="5960"/>
                      </a:lnTo>
                      <a:lnTo>
                        <a:pt x="4089" y="5930"/>
                      </a:lnTo>
                      <a:lnTo>
                        <a:pt x="4137" y="5865"/>
                      </a:lnTo>
                      <a:lnTo>
                        <a:pt x="4136" y="5810"/>
                      </a:lnTo>
                      <a:lnTo>
                        <a:pt x="4145" y="5784"/>
                      </a:lnTo>
                      <a:lnTo>
                        <a:pt x="4205" y="5784"/>
                      </a:lnTo>
                      <a:lnTo>
                        <a:pt x="4215" y="5730"/>
                      </a:lnTo>
                      <a:lnTo>
                        <a:pt x="4154" y="5720"/>
                      </a:lnTo>
                      <a:lnTo>
                        <a:pt x="4083" y="5721"/>
                      </a:lnTo>
                      <a:lnTo>
                        <a:pt x="3981" y="5709"/>
                      </a:lnTo>
                      <a:lnTo>
                        <a:pt x="3978" y="5666"/>
                      </a:lnTo>
                      <a:lnTo>
                        <a:pt x="3935" y="5658"/>
                      </a:lnTo>
                      <a:lnTo>
                        <a:pt x="3900" y="5684"/>
                      </a:lnTo>
                      <a:lnTo>
                        <a:pt x="3822" y="5666"/>
                      </a:lnTo>
                      <a:lnTo>
                        <a:pt x="3693" y="5669"/>
                      </a:lnTo>
                      <a:lnTo>
                        <a:pt x="3656" y="5705"/>
                      </a:lnTo>
                      <a:lnTo>
                        <a:pt x="3578" y="5679"/>
                      </a:lnTo>
                      <a:lnTo>
                        <a:pt x="3516" y="5700"/>
                      </a:lnTo>
                      <a:lnTo>
                        <a:pt x="3467" y="5733"/>
                      </a:lnTo>
                      <a:lnTo>
                        <a:pt x="3426" y="5765"/>
                      </a:lnTo>
                      <a:lnTo>
                        <a:pt x="3414" y="5732"/>
                      </a:lnTo>
                      <a:lnTo>
                        <a:pt x="3498" y="5670"/>
                      </a:lnTo>
                      <a:lnTo>
                        <a:pt x="3494" y="5619"/>
                      </a:lnTo>
                      <a:lnTo>
                        <a:pt x="3525" y="5607"/>
                      </a:lnTo>
                      <a:lnTo>
                        <a:pt x="3539" y="5661"/>
                      </a:lnTo>
                      <a:lnTo>
                        <a:pt x="3575" y="5666"/>
                      </a:lnTo>
                      <a:lnTo>
                        <a:pt x="3597" y="5628"/>
                      </a:lnTo>
                      <a:lnTo>
                        <a:pt x="3636" y="5615"/>
                      </a:lnTo>
                      <a:lnTo>
                        <a:pt x="3650" y="5589"/>
                      </a:lnTo>
                      <a:lnTo>
                        <a:pt x="3710" y="5607"/>
                      </a:lnTo>
                      <a:lnTo>
                        <a:pt x="3720" y="5634"/>
                      </a:lnTo>
                      <a:lnTo>
                        <a:pt x="3774" y="5622"/>
                      </a:lnTo>
                      <a:lnTo>
                        <a:pt x="3836" y="5600"/>
                      </a:lnTo>
                      <a:lnTo>
                        <a:pt x="3951" y="5598"/>
                      </a:lnTo>
                      <a:lnTo>
                        <a:pt x="4004" y="5637"/>
                      </a:lnTo>
                      <a:lnTo>
                        <a:pt x="4038" y="5661"/>
                      </a:lnTo>
                      <a:lnTo>
                        <a:pt x="4169" y="5676"/>
                      </a:lnTo>
                      <a:lnTo>
                        <a:pt x="4253" y="5690"/>
                      </a:lnTo>
                      <a:lnTo>
                        <a:pt x="4313" y="5672"/>
                      </a:lnTo>
                      <a:lnTo>
                        <a:pt x="4379" y="5654"/>
                      </a:lnTo>
                      <a:lnTo>
                        <a:pt x="4424" y="5445"/>
                      </a:lnTo>
                      <a:lnTo>
                        <a:pt x="4389" y="5352"/>
                      </a:lnTo>
                      <a:lnTo>
                        <a:pt x="4427" y="5283"/>
                      </a:lnTo>
                      <a:lnTo>
                        <a:pt x="4407" y="5219"/>
                      </a:lnTo>
                      <a:lnTo>
                        <a:pt x="4353" y="5165"/>
                      </a:lnTo>
                      <a:lnTo>
                        <a:pt x="4293" y="5184"/>
                      </a:lnTo>
                      <a:lnTo>
                        <a:pt x="4242" y="5253"/>
                      </a:lnTo>
                      <a:lnTo>
                        <a:pt x="4164" y="5306"/>
                      </a:lnTo>
                      <a:lnTo>
                        <a:pt x="4086" y="5276"/>
                      </a:lnTo>
                      <a:lnTo>
                        <a:pt x="3981" y="5334"/>
                      </a:lnTo>
                      <a:lnTo>
                        <a:pt x="3962" y="5358"/>
                      </a:lnTo>
                      <a:lnTo>
                        <a:pt x="3861" y="5315"/>
                      </a:lnTo>
                      <a:lnTo>
                        <a:pt x="3840" y="5249"/>
                      </a:lnTo>
                      <a:lnTo>
                        <a:pt x="3972" y="5198"/>
                      </a:lnTo>
                      <a:lnTo>
                        <a:pt x="4133" y="5223"/>
                      </a:lnTo>
                      <a:lnTo>
                        <a:pt x="4257" y="5070"/>
                      </a:lnTo>
                      <a:lnTo>
                        <a:pt x="4365" y="5072"/>
                      </a:lnTo>
                      <a:lnTo>
                        <a:pt x="4547" y="4974"/>
                      </a:lnTo>
                      <a:lnTo>
                        <a:pt x="4491" y="4895"/>
                      </a:lnTo>
                      <a:lnTo>
                        <a:pt x="4493" y="4839"/>
                      </a:lnTo>
                      <a:lnTo>
                        <a:pt x="4619" y="4928"/>
                      </a:lnTo>
                      <a:lnTo>
                        <a:pt x="4632" y="5025"/>
                      </a:lnTo>
                      <a:lnTo>
                        <a:pt x="4730" y="5057"/>
                      </a:lnTo>
                      <a:lnTo>
                        <a:pt x="4862" y="5019"/>
                      </a:lnTo>
                      <a:lnTo>
                        <a:pt x="5010" y="4929"/>
                      </a:lnTo>
                      <a:lnTo>
                        <a:pt x="5150" y="4826"/>
                      </a:lnTo>
                      <a:lnTo>
                        <a:pt x="5288" y="4623"/>
                      </a:lnTo>
                      <a:lnTo>
                        <a:pt x="5270" y="4562"/>
                      </a:lnTo>
                      <a:lnTo>
                        <a:pt x="5222" y="4538"/>
                      </a:lnTo>
                      <a:lnTo>
                        <a:pt x="5166" y="4542"/>
                      </a:lnTo>
                      <a:lnTo>
                        <a:pt x="5174" y="4482"/>
                      </a:lnTo>
                      <a:lnTo>
                        <a:pt x="5220" y="4383"/>
                      </a:lnTo>
                      <a:lnTo>
                        <a:pt x="5280" y="4323"/>
                      </a:lnTo>
                      <a:lnTo>
                        <a:pt x="5252" y="4296"/>
                      </a:lnTo>
                      <a:lnTo>
                        <a:pt x="5168" y="4295"/>
                      </a:lnTo>
                      <a:lnTo>
                        <a:pt x="5109" y="4305"/>
                      </a:lnTo>
                      <a:lnTo>
                        <a:pt x="5031" y="4326"/>
                      </a:lnTo>
                      <a:lnTo>
                        <a:pt x="4931" y="4301"/>
                      </a:lnTo>
                      <a:lnTo>
                        <a:pt x="4856" y="4335"/>
                      </a:lnTo>
                      <a:lnTo>
                        <a:pt x="4742" y="4328"/>
                      </a:lnTo>
                      <a:lnTo>
                        <a:pt x="4688" y="4293"/>
                      </a:lnTo>
                      <a:lnTo>
                        <a:pt x="4739" y="4271"/>
                      </a:lnTo>
                      <a:lnTo>
                        <a:pt x="4827" y="4269"/>
                      </a:lnTo>
                      <a:lnTo>
                        <a:pt x="4941" y="4215"/>
                      </a:lnTo>
                      <a:lnTo>
                        <a:pt x="5031" y="4275"/>
                      </a:lnTo>
                      <a:lnTo>
                        <a:pt x="5127" y="4239"/>
                      </a:lnTo>
                      <a:lnTo>
                        <a:pt x="5198" y="4242"/>
                      </a:lnTo>
                      <a:lnTo>
                        <a:pt x="5190" y="4146"/>
                      </a:lnTo>
                      <a:lnTo>
                        <a:pt x="5088" y="4095"/>
                      </a:lnTo>
                      <a:lnTo>
                        <a:pt x="4991" y="4083"/>
                      </a:lnTo>
                      <a:lnTo>
                        <a:pt x="4919" y="3993"/>
                      </a:lnTo>
                      <a:lnTo>
                        <a:pt x="4872" y="3948"/>
                      </a:lnTo>
                      <a:lnTo>
                        <a:pt x="4889" y="3884"/>
                      </a:lnTo>
                      <a:lnTo>
                        <a:pt x="4838" y="3872"/>
                      </a:lnTo>
                      <a:lnTo>
                        <a:pt x="4836" y="3848"/>
                      </a:lnTo>
                      <a:lnTo>
                        <a:pt x="4917" y="3864"/>
                      </a:lnTo>
                      <a:lnTo>
                        <a:pt x="4919" y="3932"/>
                      </a:lnTo>
                      <a:lnTo>
                        <a:pt x="4985" y="4010"/>
                      </a:lnTo>
                      <a:lnTo>
                        <a:pt x="5081" y="4047"/>
                      </a:lnTo>
                      <a:lnTo>
                        <a:pt x="5172" y="4068"/>
                      </a:lnTo>
                      <a:lnTo>
                        <a:pt x="5235" y="4100"/>
                      </a:lnTo>
                      <a:lnTo>
                        <a:pt x="5225" y="4199"/>
                      </a:lnTo>
                      <a:lnTo>
                        <a:pt x="5339" y="4263"/>
                      </a:lnTo>
                      <a:lnTo>
                        <a:pt x="5334" y="4341"/>
                      </a:lnTo>
                      <a:lnTo>
                        <a:pt x="5396" y="4241"/>
                      </a:lnTo>
                      <a:lnTo>
                        <a:pt x="5508" y="4157"/>
                      </a:lnTo>
                      <a:lnTo>
                        <a:pt x="5493" y="4110"/>
                      </a:lnTo>
                      <a:lnTo>
                        <a:pt x="5444" y="4050"/>
                      </a:lnTo>
                      <a:lnTo>
                        <a:pt x="5364" y="3924"/>
                      </a:lnTo>
                      <a:lnTo>
                        <a:pt x="5424" y="3936"/>
                      </a:lnTo>
                      <a:lnTo>
                        <a:pt x="5457" y="3999"/>
                      </a:lnTo>
                      <a:lnTo>
                        <a:pt x="5493" y="4055"/>
                      </a:lnTo>
                      <a:lnTo>
                        <a:pt x="5543" y="4101"/>
                      </a:lnTo>
                      <a:lnTo>
                        <a:pt x="5606" y="4040"/>
                      </a:lnTo>
                      <a:lnTo>
                        <a:pt x="5694" y="3866"/>
                      </a:lnTo>
                      <a:lnTo>
                        <a:pt x="5795" y="3740"/>
                      </a:lnTo>
                      <a:lnTo>
                        <a:pt x="5907" y="3713"/>
                      </a:lnTo>
                      <a:lnTo>
                        <a:pt x="6005" y="3660"/>
                      </a:lnTo>
                      <a:lnTo>
                        <a:pt x="5999" y="3521"/>
                      </a:lnTo>
                      <a:lnTo>
                        <a:pt x="6017" y="3374"/>
                      </a:lnTo>
                      <a:lnTo>
                        <a:pt x="6057" y="3279"/>
                      </a:lnTo>
                      <a:lnTo>
                        <a:pt x="6069" y="3041"/>
                      </a:lnTo>
                      <a:lnTo>
                        <a:pt x="6062" y="2912"/>
                      </a:lnTo>
                      <a:lnTo>
                        <a:pt x="6099" y="2775"/>
                      </a:lnTo>
                      <a:lnTo>
                        <a:pt x="6192" y="2688"/>
                      </a:lnTo>
                      <a:lnTo>
                        <a:pt x="6195" y="2634"/>
                      </a:lnTo>
                      <a:lnTo>
                        <a:pt x="6261" y="2415"/>
                      </a:lnTo>
                      <a:lnTo>
                        <a:pt x="6312" y="2298"/>
                      </a:lnTo>
                      <a:lnTo>
                        <a:pt x="6284" y="2190"/>
                      </a:lnTo>
                      <a:lnTo>
                        <a:pt x="6312" y="2090"/>
                      </a:lnTo>
                      <a:lnTo>
                        <a:pt x="6339" y="2016"/>
                      </a:lnTo>
                      <a:lnTo>
                        <a:pt x="6392" y="1985"/>
                      </a:lnTo>
                      <a:lnTo>
                        <a:pt x="6345" y="1928"/>
                      </a:lnTo>
                      <a:lnTo>
                        <a:pt x="6294" y="1803"/>
                      </a:lnTo>
                      <a:lnTo>
                        <a:pt x="6284" y="1620"/>
                      </a:lnTo>
                      <a:lnTo>
                        <a:pt x="6251" y="1499"/>
                      </a:lnTo>
                      <a:lnTo>
                        <a:pt x="6296" y="1463"/>
                      </a:lnTo>
                      <a:lnTo>
                        <a:pt x="6278" y="1338"/>
                      </a:lnTo>
                      <a:lnTo>
                        <a:pt x="6150" y="1035"/>
                      </a:lnTo>
                      <a:lnTo>
                        <a:pt x="6092" y="914"/>
                      </a:lnTo>
                      <a:lnTo>
                        <a:pt x="5825" y="671"/>
                      </a:lnTo>
                      <a:lnTo>
                        <a:pt x="5447" y="371"/>
                      </a:lnTo>
                      <a:lnTo>
                        <a:pt x="5144" y="182"/>
                      </a:lnTo>
                      <a:lnTo>
                        <a:pt x="4961" y="126"/>
                      </a:lnTo>
                      <a:lnTo>
                        <a:pt x="4713" y="122"/>
                      </a:lnTo>
                      <a:lnTo>
                        <a:pt x="4485" y="63"/>
                      </a:lnTo>
                      <a:lnTo>
                        <a:pt x="4293" y="0"/>
                      </a:lnTo>
                      <a:lnTo>
                        <a:pt x="4238" y="24"/>
                      </a:lnTo>
                      <a:lnTo>
                        <a:pt x="4382" y="80"/>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6" name="任意多边形 130"/>
                <p:cNvSpPr/>
                <p:nvPr/>
              </p:nvSpPr>
              <p:spPr bwMode="auto">
                <a:xfrm>
                  <a:off x="5568800" y="5133459"/>
                  <a:ext cx="70850" cy="57785"/>
                </a:xfrm>
                <a:custGeom>
                  <a:avLst/>
                  <a:gdLst>
                    <a:gd name="T0" fmla="*/ 0 w 547220"/>
                    <a:gd name="T1" fmla="*/ 0 h 440631"/>
                    <a:gd name="T2" fmla="*/ 0 w 547220"/>
                    <a:gd name="T3" fmla="*/ 0 h 440631"/>
                    <a:gd name="T4" fmla="*/ 0 w 547220"/>
                    <a:gd name="T5" fmla="*/ 0 h 440631"/>
                    <a:gd name="T6" fmla="*/ 0 w 547220"/>
                    <a:gd name="T7" fmla="*/ 0 h 440631"/>
                    <a:gd name="T8" fmla="*/ 0 w 547220"/>
                    <a:gd name="T9" fmla="*/ 0 h 440631"/>
                    <a:gd name="T10" fmla="*/ 0 w 547220"/>
                    <a:gd name="T11" fmla="*/ 0 h 440631"/>
                    <a:gd name="T12" fmla="*/ 0 w 547220"/>
                    <a:gd name="T13" fmla="*/ 0 h 440631"/>
                    <a:gd name="T14" fmla="*/ 0 w 547220"/>
                    <a:gd name="T15" fmla="*/ 0 h 440631"/>
                    <a:gd name="T16" fmla="*/ 0 w 547220"/>
                    <a:gd name="T17" fmla="*/ 0 h 440631"/>
                    <a:gd name="T18" fmla="*/ 0 w 547220"/>
                    <a:gd name="T19" fmla="*/ 0 h 440631"/>
                    <a:gd name="T20" fmla="*/ 0 w 547220"/>
                    <a:gd name="T21" fmla="*/ 0 h 440631"/>
                    <a:gd name="T22" fmla="*/ 0 w 547220"/>
                    <a:gd name="T23" fmla="*/ 0 h 440631"/>
                    <a:gd name="T24" fmla="*/ 0 w 547220"/>
                    <a:gd name="T25" fmla="*/ 0 h 440631"/>
                    <a:gd name="T26" fmla="*/ 0 w 547220"/>
                    <a:gd name="T27" fmla="*/ 0 h 440631"/>
                    <a:gd name="T28" fmla="*/ 0 w 547220"/>
                    <a:gd name="T29" fmla="*/ 0 h 440631"/>
                    <a:gd name="T30" fmla="*/ 0 w 547220"/>
                    <a:gd name="T31" fmla="*/ 0 h 4406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47220"/>
                    <a:gd name="T49" fmla="*/ 0 h 440631"/>
                    <a:gd name="T50" fmla="*/ 547220 w 547220"/>
                    <a:gd name="T51" fmla="*/ 440631 h 4406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47220" h="440631">
                      <a:moveTo>
                        <a:pt x="547220" y="38101"/>
                      </a:moveTo>
                      <a:lnTo>
                        <a:pt x="511498" y="121445"/>
                      </a:lnTo>
                      <a:lnTo>
                        <a:pt x="444824" y="185738"/>
                      </a:lnTo>
                      <a:lnTo>
                        <a:pt x="344812" y="268512"/>
                      </a:lnTo>
                      <a:lnTo>
                        <a:pt x="256036" y="345381"/>
                      </a:lnTo>
                      <a:lnTo>
                        <a:pt x="147069" y="440631"/>
                      </a:lnTo>
                      <a:lnTo>
                        <a:pt x="54200" y="414436"/>
                      </a:lnTo>
                      <a:lnTo>
                        <a:pt x="0" y="372144"/>
                      </a:lnTo>
                      <a:lnTo>
                        <a:pt x="50579" y="291182"/>
                      </a:lnTo>
                      <a:lnTo>
                        <a:pt x="54771" y="194121"/>
                      </a:lnTo>
                      <a:lnTo>
                        <a:pt x="135163" y="201836"/>
                      </a:lnTo>
                      <a:lnTo>
                        <a:pt x="175074" y="82773"/>
                      </a:lnTo>
                      <a:lnTo>
                        <a:pt x="267372" y="45243"/>
                      </a:lnTo>
                      <a:lnTo>
                        <a:pt x="376909" y="26193"/>
                      </a:lnTo>
                      <a:lnTo>
                        <a:pt x="502545" y="0"/>
                      </a:lnTo>
                      <a:lnTo>
                        <a:pt x="547220" y="38101"/>
                      </a:lnTo>
                      <a:close/>
                    </a:path>
                  </a:pathLst>
                </a:custGeom>
                <a:solidFill>
                  <a:srgbClr val="73BC44"/>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grpSp>
            <p:nvGrpSpPr>
              <p:cNvPr id="83" name="组合 76"/>
              <p:cNvGrpSpPr/>
              <p:nvPr/>
            </p:nvGrpSpPr>
            <p:grpSpPr>
              <a:xfrm>
                <a:off x="4104840" y="4657209"/>
                <a:ext cx="1846263" cy="1410653"/>
                <a:chOff x="2940050" y="4359275"/>
                <a:chExt cx="1846263" cy="1410653"/>
              </a:xfrm>
            </p:grpSpPr>
            <p:sp>
              <p:nvSpPr>
                <p:cNvPr id="92" name="任意多边形 4"/>
                <p:cNvSpPr/>
                <p:nvPr/>
              </p:nvSpPr>
              <p:spPr bwMode="auto">
                <a:xfrm>
                  <a:off x="2940050" y="4359275"/>
                  <a:ext cx="1846263" cy="1298575"/>
                </a:xfrm>
                <a:custGeom>
                  <a:avLst/>
                  <a:gdLst>
                    <a:gd name="T0" fmla="*/ 85869748 w 5816"/>
                    <a:gd name="T1" fmla="*/ 0 h 4093"/>
                    <a:gd name="T2" fmla="*/ 0 w 5816"/>
                    <a:gd name="T3" fmla="*/ 85773430 h 4093"/>
                    <a:gd name="T4" fmla="*/ 85869748 w 5816"/>
                    <a:gd name="T5" fmla="*/ 85773430 h 4093"/>
                    <a:gd name="T6" fmla="*/ 85869748 w 5816"/>
                    <a:gd name="T7" fmla="*/ 0 h 4093"/>
                    <a:gd name="T8" fmla="*/ 0 60000 65536"/>
                    <a:gd name="T9" fmla="*/ 0 60000 65536"/>
                    <a:gd name="T10" fmla="*/ 0 60000 65536"/>
                    <a:gd name="T11" fmla="*/ 0 60000 65536"/>
                    <a:gd name="T12" fmla="*/ 0 w 5816"/>
                    <a:gd name="T13" fmla="*/ 0 h 4093"/>
                    <a:gd name="T14" fmla="*/ 5816 w 5816"/>
                    <a:gd name="T15" fmla="*/ 4093 h 4093"/>
                  </a:gdLst>
                  <a:ahLst/>
                  <a:cxnLst>
                    <a:cxn ang="T8">
                      <a:pos x="T0" y="T1"/>
                    </a:cxn>
                    <a:cxn ang="T9">
                      <a:pos x="T2" y="T3"/>
                    </a:cxn>
                    <a:cxn ang="T10">
                      <a:pos x="T4" y="T5"/>
                    </a:cxn>
                    <a:cxn ang="T11">
                      <a:pos x="T6" y="T7"/>
                    </a:cxn>
                  </a:cxnLst>
                  <a:rect l="T12" t="T13" r="T14" b="T15"/>
                  <a:pathLst>
                    <a:path w="5816" h="4093">
                      <a:moveTo>
                        <a:pt x="474" y="617"/>
                      </a:moveTo>
                      <a:lnTo>
                        <a:pt x="495" y="609"/>
                      </a:lnTo>
                      <a:lnTo>
                        <a:pt x="540" y="646"/>
                      </a:lnTo>
                      <a:lnTo>
                        <a:pt x="563" y="679"/>
                      </a:lnTo>
                      <a:lnTo>
                        <a:pt x="586" y="630"/>
                      </a:lnTo>
                      <a:lnTo>
                        <a:pt x="625" y="635"/>
                      </a:lnTo>
                      <a:lnTo>
                        <a:pt x="658" y="623"/>
                      </a:lnTo>
                      <a:lnTo>
                        <a:pt x="670" y="580"/>
                      </a:lnTo>
                      <a:lnTo>
                        <a:pt x="711" y="570"/>
                      </a:lnTo>
                      <a:lnTo>
                        <a:pt x="718" y="529"/>
                      </a:lnTo>
                      <a:lnTo>
                        <a:pt x="742" y="453"/>
                      </a:lnTo>
                      <a:lnTo>
                        <a:pt x="745" y="419"/>
                      </a:lnTo>
                      <a:lnTo>
                        <a:pt x="750" y="369"/>
                      </a:lnTo>
                      <a:lnTo>
                        <a:pt x="782" y="281"/>
                      </a:lnTo>
                      <a:lnTo>
                        <a:pt x="833" y="294"/>
                      </a:lnTo>
                      <a:lnTo>
                        <a:pt x="837" y="254"/>
                      </a:lnTo>
                      <a:lnTo>
                        <a:pt x="882" y="239"/>
                      </a:lnTo>
                      <a:lnTo>
                        <a:pt x="915" y="267"/>
                      </a:lnTo>
                      <a:lnTo>
                        <a:pt x="935" y="306"/>
                      </a:lnTo>
                      <a:lnTo>
                        <a:pt x="988" y="274"/>
                      </a:lnTo>
                      <a:lnTo>
                        <a:pt x="968" y="250"/>
                      </a:lnTo>
                      <a:lnTo>
                        <a:pt x="929" y="232"/>
                      </a:lnTo>
                      <a:lnTo>
                        <a:pt x="962" y="201"/>
                      </a:lnTo>
                      <a:lnTo>
                        <a:pt x="996" y="190"/>
                      </a:lnTo>
                      <a:lnTo>
                        <a:pt x="1019" y="143"/>
                      </a:lnTo>
                      <a:lnTo>
                        <a:pt x="1023" y="107"/>
                      </a:lnTo>
                      <a:lnTo>
                        <a:pt x="1141" y="260"/>
                      </a:lnTo>
                      <a:lnTo>
                        <a:pt x="1174" y="287"/>
                      </a:lnTo>
                      <a:lnTo>
                        <a:pt x="1070" y="309"/>
                      </a:lnTo>
                      <a:lnTo>
                        <a:pt x="1051" y="336"/>
                      </a:lnTo>
                      <a:lnTo>
                        <a:pt x="1088" y="359"/>
                      </a:lnTo>
                      <a:lnTo>
                        <a:pt x="1070" y="387"/>
                      </a:lnTo>
                      <a:lnTo>
                        <a:pt x="1063" y="417"/>
                      </a:lnTo>
                      <a:lnTo>
                        <a:pt x="1111" y="453"/>
                      </a:lnTo>
                      <a:lnTo>
                        <a:pt x="1104" y="484"/>
                      </a:lnTo>
                      <a:lnTo>
                        <a:pt x="1123" y="529"/>
                      </a:lnTo>
                      <a:lnTo>
                        <a:pt x="1116" y="588"/>
                      </a:lnTo>
                      <a:lnTo>
                        <a:pt x="1123" y="621"/>
                      </a:lnTo>
                      <a:lnTo>
                        <a:pt x="1192" y="595"/>
                      </a:lnTo>
                      <a:lnTo>
                        <a:pt x="1225" y="619"/>
                      </a:lnTo>
                      <a:lnTo>
                        <a:pt x="1280" y="617"/>
                      </a:lnTo>
                      <a:lnTo>
                        <a:pt x="1321" y="587"/>
                      </a:lnTo>
                      <a:lnTo>
                        <a:pt x="1369" y="567"/>
                      </a:lnTo>
                      <a:lnTo>
                        <a:pt x="1390" y="514"/>
                      </a:lnTo>
                      <a:lnTo>
                        <a:pt x="1366" y="481"/>
                      </a:lnTo>
                      <a:lnTo>
                        <a:pt x="1392" y="438"/>
                      </a:lnTo>
                      <a:lnTo>
                        <a:pt x="1456" y="415"/>
                      </a:lnTo>
                      <a:lnTo>
                        <a:pt x="1487" y="389"/>
                      </a:lnTo>
                      <a:lnTo>
                        <a:pt x="1528" y="385"/>
                      </a:lnTo>
                      <a:lnTo>
                        <a:pt x="1528" y="344"/>
                      </a:lnTo>
                      <a:lnTo>
                        <a:pt x="1619" y="365"/>
                      </a:lnTo>
                      <a:lnTo>
                        <a:pt x="1647" y="350"/>
                      </a:lnTo>
                      <a:lnTo>
                        <a:pt x="1681" y="342"/>
                      </a:lnTo>
                      <a:lnTo>
                        <a:pt x="1748" y="485"/>
                      </a:lnTo>
                      <a:lnTo>
                        <a:pt x="1785" y="474"/>
                      </a:lnTo>
                      <a:lnTo>
                        <a:pt x="1816" y="448"/>
                      </a:lnTo>
                      <a:lnTo>
                        <a:pt x="1841" y="417"/>
                      </a:lnTo>
                      <a:lnTo>
                        <a:pt x="1832" y="381"/>
                      </a:lnTo>
                      <a:lnTo>
                        <a:pt x="1880" y="353"/>
                      </a:lnTo>
                      <a:lnTo>
                        <a:pt x="1840" y="307"/>
                      </a:lnTo>
                      <a:lnTo>
                        <a:pt x="1814" y="262"/>
                      </a:lnTo>
                      <a:lnTo>
                        <a:pt x="1787" y="226"/>
                      </a:lnTo>
                      <a:lnTo>
                        <a:pt x="1820" y="197"/>
                      </a:lnTo>
                      <a:lnTo>
                        <a:pt x="1869" y="196"/>
                      </a:lnTo>
                      <a:lnTo>
                        <a:pt x="1880" y="171"/>
                      </a:lnTo>
                      <a:lnTo>
                        <a:pt x="1930" y="122"/>
                      </a:lnTo>
                      <a:lnTo>
                        <a:pt x="1975" y="87"/>
                      </a:lnTo>
                      <a:lnTo>
                        <a:pt x="2009" y="92"/>
                      </a:lnTo>
                      <a:lnTo>
                        <a:pt x="2056" y="51"/>
                      </a:lnTo>
                      <a:lnTo>
                        <a:pt x="2096" y="7"/>
                      </a:lnTo>
                      <a:lnTo>
                        <a:pt x="2142" y="0"/>
                      </a:lnTo>
                      <a:lnTo>
                        <a:pt x="2164" y="38"/>
                      </a:lnTo>
                      <a:lnTo>
                        <a:pt x="2195" y="48"/>
                      </a:lnTo>
                      <a:lnTo>
                        <a:pt x="2215" y="65"/>
                      </a:lnTo>
                      <a:lnTo>
                        <a:pt x="2212" y="113"/>
                      </a:lnTo>
                      <a:lnTo>
                        <a:pt x="2193" y="141"/>
                      </a:lnTo>
                      <a:lnTo>
                        <a:pt x="2229" y="192"/>
                      </a:lnTo>
                      <a:lnTo>
                        <a:pt x="2251" y="189"/>
                      </a:lnTo>
                      <a:lnTo>
                        <a:pt x="2274" y="228"/>
                      </a:lnTo>
                      <a:lnTo>
                        <a:pt x="2281" y="257"/>
                      </a:lnTo>
                      <a:lnTo>
                        <a:pt x="2244" y="304"/>
                      </a:lnTo>
                      <a:lnTo>
                        <a:pt x="2200" y="346"/>
                      </a:lnTo>
                      <a:lnTo>
                        <a:pt x="2194" y="370"/>
                      </a:lnTo>
                      <a:lnTo>
                        <a:pt x="2158" y="416"/>
                      </a:lnTo>
                      <a:lnTo>
                        <a:pt x="2189" y="450"/>
                      </a:lnTo>
                      <a:lnTo>
                        <a:pt x="2197" y="471"/>
                      </a:lnTo>
                      <a:lnTo>
                        <a:pt x="2193" y="531"/>
                      </a:lnTo>
                      <a:lnTo>
                        <a:pt x="2160" y="561"/>
                      </a:lnTo>
                      <a:lnTo>
                        <a:pt x="2183" y="628"/>
                      </a:lnTo>
                      <a:lnTo>
                        <a:pt x="2179" y="658"/>
                      </a:lnTo>
                      <a:lnTo>
                        <a:pt x="2152" y="671"/>
                      </a:lnTo>
                      <a:lnTo>
                        <a:pt x="2109" y="790"/>
                      </a:lnTo>
                      <a:lnTo>
                        <a:pt x="2122" y="826"/>
                      </a:lnTo>
                      <a:lnTo>
                        <a:pt x="2156" y="821"/>
                      </a:lnTo>
                      <a:lnTo>
                        <a:pt x="2206" y="872"/>
                      </a:lnTo>
                      <a:lnTo>
                        <a:pt x="2242" y="860"/>
                      </a:lnTo>
                      <a:lnTo>
                        <a:pt x="2315" y="907"/>
                      </a:lnTo>
                      <a:lnTo>
                        <a:pt x="2384" y="1013"/>
                      </a:lnTo>
                      <a:lnTo>
                        <a:pt x="2350" y="1009"/>
                      </a:lnTo>
                      <a:lnTo>
                        <a:pt x="2309" y="1078"/>
                      </a:lnTo>
                      <a:lnTo>
                        <a:pt x="2260" y="1053"/>
                      </a:lnTo>
                      <a:lnTo>
                        <a:pt x="2219" y="1052"/>
                      </a:lnTo>
                      <a:lnTo>
                        <a:pt x="2185" y="1059"/>
                      </a:lnTo>
                      <a:lnTo>
                        <a:pt x="2145" y="1025"/>
                      </a:lnTo>
                      <a:lnTo>
                        <a:pt x="2122" y="993"/>
                      </a:lnTo>
                      <a:lnTo>
                        <a:pt x="2118" y="941"/>
                      </a:lnTo>
                      <a:lnTo>
                        <a:pt x="2085" y="941"/>
                      </a:lnTo>
                      <a:lnTo>
                        <a:pt x="2028" y="990"/>
                      </a:lnTo>
                      <a:lnTo>
                        <a:pt x="2071" y="1035"/>
                      </a:lnTo>
                      <a:lnTo>
                        <a:pt x="2105" y="1048"/>
                      </a:lnTo>
                      <a:lnTo>
                        <a:pt x="2134" y="1094"/>
                      </a:lnTo>
                      <a:lnTo>
                        <a:pt x="2162" y="1182"/>
                      </a:lnTo>
                      <a:lnTo>
                        <a:pt x="2224" y="1222"/>
                      </a:lnTo>
                      <a:lnTo>
                        <a:pt x="2260" y="1235"/>
                      </a:lnTo>
                      <a:lnTo>
                        <a:pt x="2311" y="1230"/>
                      </a:lnTo>
                      <a:lnTo>
                        <a:pt x="2324" y="1256"/>
                      </a:lnTo>
                      <a:lnTo>
                        <a:pt x="2363" y="1264"/>
                      </a:lnTo>
                      <a:lnTo>
                        <a:pt x="2352" y="1329"/>
                      </a:lnTo>
                      <a:lnTo>
                        <a:pt x="2380" y="1361"/>
                      </a:lnTo>
                      <a:lnTo>
                        <a:pt x="2380" y="1418"/>
                      </a:lnTo>
                      <a:lnTo>
                        <a:pt x="2446" y="1426"/>
                      </a:lnTo>
                      <a:lnTo>
                        <a:pt x="2442" y="1459"/>
                      </a:lnTo>
                      <a:lnTo>
                        <a:pt x="2395" y="1483"/>
                      </a:lnTo>
                      <a:lnTo>
                        <a:pt x="2395" y="1546"/>
                      </a:lnTo>
                      <a:lnTo>
                        <a:pt x="2425" y="1636"/>
                      </a:lnTo>
                      <a:lnTo>
                        <a:pt x="2465" y="1637"/>
                      </a:lnTo>
                      <a:lnTo>
                        <a:pt x="2512" y="1752"/>
                      </a:lnTo>
                      <a:lnTo>
                        <a:pt x="2474" y="1797"/>
                      </a:lnTo>
                      <a:lnTo>
                        <a:pt x="2495" y="1864"/>
                      </a:lnTo>
                      <a:lnTo>
                        <a:pt x="2479" y="1906"/>
                      </a:lnTo>
                      <a:lnTo>
                        <a:pt x="2472" y="1972"/>
                      </a:lnTo>
                      <a:lnTo>
                        <a:pt x="2535" y="2010"/>
                      </a:lnTo>
                      <a:lnTo>
                        <a:pt x="2570" y="2075"/>
                      </a:lnTo>
                      <a:lnTo>
                        <a:pt x="2609" y="2077"/>
                      </a:lnTo>
                      <a:lnTo>
                        <a:pt x="2668" y="2115"/>
                      </a:lnTo>
                      <a:lnTo>
                        <a:pt x="2675" y="2140"/>
                      </a:lnTo>
                      <a:lnTo>
                        <a:pt x="2725" y="2134"/>
                      </a:lnTo>
                      <a:lnTo>
                        <a:pt x="2766" y="2174"/>
                      </a:lnTo>
                      <a:lnTo>
                        <a:pt x="2813" y="2199"/>
                      </a:lnTo>
                      <a:lnTo>
                        <a:pt x="2762" y="2321"/>
                      </a:lnTo>
                      <a:lnTo>
                        <a:pt x="2787" y="2354"/>
                      </a:lnTo>
                      <a:lnTo>
                        <a:pt x="2821" y="2303"/>
                      </a:lnTo>
                      <a:lnTo>
                        <a:pt x="2849" y="2258"/>
                      </a:lnTo>
                      <a:lnTo>
                        <a:pt x="2903" y="2206"/>
                      </a:lnTo>
                      <a:lnTo>
                        <a:pt x="2925" y="2252"/>
                      </a:lnTo>
                      <a:lnTo>
                        <a:pt x="2966" y="2293"/>
                      </a:lnTo>
                      <a:lnTo>
                        <a:pt x="2942" y="2328"/>
                      </a:lnTo>
                      <a:lnTo>
                        <a:pt x="2955" y="2334"/>
                      </a:lnTo>
                      <a:lnTo>
                        <a:pt x="2997" y="2309"/>
                      </a:lnTo>
                      <a:lnTo>
                        <a:pt x="3070" y="2360"/>
                      </a:lnTo>
                      <a:lnTo>
                        <a:pt x="3070" y="2409"/>
                      </a:lnTo>
                      <a:lnTo>
                        <a:pt x="3135" y="2456"/>
                      </a:lnTo>
                      <a:lnTo>
                        <a:pt x="3178" y="2417"/>
                      </a:lnTo>
                      <a:lnTo>
                        <a:pt x="3204" y="2369"/>
                      </a:lnTo>
                      <a:lnTo>
                        <a:pt x="3251" y="2354"/>
                      </a:lnTo>
                      <a:lnTo>
                        <a:pt x="3268" y="2311"/>
                      </a:lnTo>
                      <a:lnTo>
                        <a:pt x="3347" y="2341"/>
                      </a:lnTo>
                      <a:lnTo>
                        <a:pt x="3360" y="2438"/>
                      </a:lnTo>
                      <a:lnTo>
                        <a:pt x="3406" y="2396"/>
                      </a:lnTo>
                      <a:lnTo>
                        <a:pt x="3425" y="2435"/>
                      </a:lnTo>
                      <a:lnTo>
                        <a:pt x="3470" y="2441"/>
                      </a:lnTo>
                      <a:lnTo>
                        <a:pt x="3498" y="2417"/>
                      </a:lnTo>
                      <a:lnTo>
                        <a:pt x="3476" y="2388"/>
                      </a:lnTo>
                      <a:lnTo>
                        <a:pt x="3506" y="2354"/>
                      </a:lnTo>
                      <a:lnTo>
                        <a:pt x="3533" y="2342"/>
                      </a:lnTo>
                      <a:lnTo>
                        <a:pt x="3539" y="2290"/>
                      </a:lnTo>
                      <a:lnTo>
                        <a:pt x="3569" y="2283"/>
                      </a:lnTo>
                      <a:lnTo>
                        <a:pt x="3579" y="2248"/>
                      </a:lnTo>
                      <a:lnTo>
                        <a:pt x="3586" y="2178"/>
                      </a:lnTo>
                      <a:lnTo>
                        <a:pt x="3603" y="2136"/>
                      </a:lnTo>
                      <a:lnTo>
                        <a:pt x="3583" y="2110"/>
                      </a:lnTo>
                      <a:lnTo>
                        <a:pt x="3584" y="2061"/>
                      </a:lnTo>
                      <a:lnTo>
                        <a:pt x="3627" y="2011"/>
                      </a:lnTo>
                      <a:lnTo>
                        <a:pt x="3673" y="1977"/>
                      </a:lnTo>
                      <a:lnTo>
                        <a:pt x="3681" y="1938"/>
                      </a:lnTo>
                      <a:lnTo>
                        <a:pt x="3705" y="1912"/>
                      </a:lnTo>
                      <a:lnTo>
                        <a:pt x="3771" y="1971"/>
                      </a:lnTo>
                      <a:lnTo>
                        <a:pt x="3805" y="1983"/>
                      </a:lnTo>
                      <a:lnTo>
                        <a:pt x="3841" y="1964"/>
                      </a:lnTo>
                      <a:lnTo>
                        <a:pt x="3879" y="1950"/>
                      </a:lnTo>
                      <a:lnTo>
                        <a:pt x="3887" y="1993"/>
                      </a:lnTo>
                      <a:lnTo>
                        <a:pt x="3926" y="2000"/>
                      </a:lnTo>
                      <a:lnTo>
                        <a:pt x="4025" y="2006"/>
                      </a:lnTo>
                      <a:lnTo>
                        <a:pt x="4066" y="1995"/>
                      </a:lnTo>
                      <a:lnTo>
                        <a:pt x="4109" y="1970"/>
                      </a:lnTo>
                      <a:lnTo>
                        <a:pt x="4112" y="1938"/>
                      </a:lnTo>
                      <a:lnTo>
                        <a:pt x="4140" y="1896"/>
                      </a:lnTo>
                      <a:lnTo>
                        <a:pt x="4184" y="1883"/>
                      </a:lnTo>
                      <a:lnTo>
                        <a:pt x="4263" y="1885"/>
                      </a:lnTo>
                      <a:lnTo>
                        <a:pt x="4348" y="1879"/>
                      </a:lnTo>
                      <a:lnTo>
                        <a:pt x="4377" y="1892"/>
                      </a:lnTo>
                      <a:lnTo>
                        <a:pt x="4482" y="1899"/>
                      </a:lnTo>
                      <a:lnTo>
                        <a:pt x="4517" y="1907"/>
                      </a:lnTo>
                      <a:lnTo>
                        <a:pt x="4549" y="1922"/>
                      </a:lnTo>
                      <a:lnTo>
                        <a:pt x="4577" y="1941"/>
                      </a:lnTo>
                      <a:lnTo>
                        <a:pt x="4564" y="1989"/>
                      </a:lnTo>
                      <a:lnTo>
                        <a:pt x="4537" y="2011"/>
                      </a:lnTo>
                      <a:lnTo>
                        <a:pt x="4507" y="2013"/>
                      </a:lnTo>
                      <a:lnTo>
                        <a:pt x="4466" y="2006"/>
                      </a:lnTo>
                      <a:lnTo>
                        <a:pt x="4469" y="1964"/>
                      </a:lnTo>
                      <a:lnTo>
                        <a:pt x="4421" y="1934"/>
                      </a:lnTo>
                      <a:lnTo>
                        <a:pt x="4405" y="1960"/>
                      </a:lnTo>
                      <a:lnTo>
                        <a:pt x="4382" y="2005"/>
                      </a:lnTo>
                      <a:lnTo>
                        <a:pt x="4364" y="2051"/>
                      </a:lnTo>
                      <a:lnTo>
                        <a:pt x="4392" y="2030"/>
                      </a:lnTo>
                      <a:lnTo>
                        <a:pt x="4403" y="2046"/>
                      </a:lnTo>
                      <a:lnTo>
                        <a:pt x="4362" y="2070"/>
                      </a:lnTo>
                      <a:lnTo>
                        <a:pt x="4324" y="2080"/>
                      </a:lnTo>
                      <a:lnTo>
                        <a:pt x="4278" y="2081"/>
                      </a:lnTo>
                      <a:lnTo>
                        <a:pt x="4252" y="2073"/>
                      </a:lnTo>
                      <a:lnTo>
                        <a:pt x="4171" y="2150"/>
                      </a:lnTo>
                      <a:lnTo>
                        <a:pt x="4168" y="2177"/>
                      </a:lnTo>
                      <a:lnTo>
                        <a:pt x="4197" y="2153"/>
                      </a:lnTo>
                      <a:lnTo>
                        <a:pt x="4228" y="2144"/>
                      </a:lnTo>
                      <a:lnTo>
                        <a:pt x="4238" y="2120"/>
                      </a:lnTo>
                      <a:lnTo>
                        <a:pt x="4265" y="2100"/>
                      </a:lnTo>
                      <a:lnTo>
                        <a:pt x="4299" y="2113"/>
                      </a:lnTo>
                      <a:lnTo>
                        <a:pt x="4315" y="2134"/>
                      </a:lnTo>
                      <a:lnTo>
                        <a:pt x="4394" y="2175"/>
                      </a:lnTo>
                      <a:lnTo>
                        <a:pt x="4440" y="2120"/>
                      </a:lnTo>
                      <a:lnTo>
                        <a:pt x="4484" y="2170"/>
                      </a:lnTo>
                      <a:lnTo>
                        <a:pt x="4521" y="2142"/>
                      </a:lnTo>
                      <a:lnTo>
                        <a:pt x="4491" y="2102"/>
                      </a:lnTo>
                      <a:lnTo>
                        <a:pt x="4497" y="2057"/>
                      </a:lnTo>
                      <a:lnTo>
                        <a:pt x="4521" y="2063"/>
                      </a:lnTo>
                      <a:lnTo>
                        <a:pt x="4537" y="2138"/>
                      </a:lnTo>
                      <a:lnTo>
                        <a:pt x="4566" y="2123"/>
                      </a:lnTo>
                      <a:lnTo>
                        <a:pt x="4554" y="2062"/>
                      </a:lnTo>
                      <a:lnTo>
                        <a:pt x="4566" y="2046"/>
                      </a:lnTo>
                      <a:lnTo>
                        <a:pt x="4578" y="2044"/>
                      </a:lnTo>
                      <a:lnTo>
                        <a:pt x="4590" y="2056"/>
                      </a:lnTo>
                      <a:lnTo>
                        <a:pt x="4579" y="2102"/>
                      </a:lnTo>
                      <a:lnTo>
                        <a:pt x="4635" y="2158"/>
                      </a:lnTo>
                      <a:lnTo>
                        <a:pt x="4632" y="2180"/>
                      </a:lnTo>
                      <a:lnTo>
                        <a:pt x="4623" y="2208"/>
                      </a:lnTo>
                      <a:lnTo>
                        <a:pt x="4608" y="2228"/>
                      </a:lnTo>
                      <a:lnTo>
                        <a:pt x="4585" y="2248"/>
                      </a:lnTo>
                      <a:lnTo>
                        <a:pt x="4604" y="2260"/>
                      </a:lnTo>
                      <a:lnTo>
                        <a:pt x="4639" y="2241"/>
                      </a:lnTo>
                      <a:lnTo>
                        <a:pt x="4649" y="2212"/>
                      </a:lnTo>
                      <a:lnTo>
                        <a:pt x="4691" y="2197"/>
                      </a:lnTo>
                      <a:lnTo>
                        <a:pt x="4702" y="2215"/>
                      </a:lnTo>
                      <a:lnTo>
                        <a:pt x="4715" y="2231"/>
                      </a:lnTo>
                      <a:lnTo>
                        <a:pt x="4732" y="2239"/>
                      </a:lnTo>
                      <a:lnTo>
                        <a:pt x="4757" y="2208"/>
                      </a:lnTo>
                      <a:lnTo>
                        <a:pt x="4799" y="2191"/>
                      </a:lnTo>
                      <a:lnTo>
                        <a:pt x="4857" y="2219"/>
                      </a:lnTo>
                      <a:lnTo>
                        <a:pt x="4874" y="2248"/>
                      </a:lnTo>
                      <a:lnTo>
                        <a:pt x="4951" y="2233"/>
                      </a:lnTo>
                      <a:lnTo>
                        <a:pt x="5062" y="2237"/>
                      </a:lnTo>
                      <a:lnTo>
                        <a:pt x="5098" y="2187"/>
                      </a:lnTo>
                      <a:lnTo>
                        <a:pt x="5208" y="2160"/>
                      </a:lnTo>
                      <a:lnTo>
                        <a:pt x="5310" y="2150"/>
                      </a:lnTo>
                      <a:lnTo>
                        <a:pt x="5381" y="2126"/>
                      </a:lnTo>
                      <a:lnTo>
                        <a:pt x="5480" y="2136"/>
                      </a:lnTo>
                      <a:lnTo>
                        <a:pt x="5542" y="2117"/>
                      </a:lnTo>
                      <a:lnTo>
                        <a:pt x="5610" y="2119"/>
                      </a:lnTo>
                      <a:lnTo>
                        <a:pt x="5667" y="2099"/>
                      </a:lnTo>
                      <a:lnTo>
                        <a:pt x="5724" y="2076"/>
                      </a:lnTo>
                      <a:lnTo>
                        <a:pt x="5775" y="2068"/>
                      </a:lnTo>
                      <a:lnTo>
                        <a:pt x="5816" y="2106"/>
                      </a:lnTo>
                      <a:lnTo>
                        <a:pt x="5805" y="2193"/>
                      </a:lnTo>
                      <a:lnTo>
                        <a:pt x="5766" y="2254"/>
                      </a:lnTo>
                      <a:lnTo>
                        <a:pt x="5687" y="2256"/>
                      </a:lnTo>
                      <a:lnTo>
                        <a:pt x="5666" y="2289"/>
                      </a:lnTo>
                      <a:lnTo>
                        <a:pt x="5699" y="2327"/>
                      </a:lnTo>
                      <a:lnTo>
                        <a:pt x="5703" y="2381"/>
                      </a:lnTo>
                      <a:lnTo>
                        <a:pt x="5758" y="2511"/>
                      </a:lnTo>
                      <a:lnTo>
                        <a:pt x="5764" y="2680"/>
                      </a:lnTo>
                      <a:lnTo>
                        <a:pt x="5746" y="2745"/>
                      </a:lnTo>
                      <a:lnTo>
                        <a:pt x="5675" y="2790"/>
                      </a:lnTo>
                      <a:lnTo>
                        <a:pt x="5618" y="2827"/>
                      </a:lnTo>
                      <a:lnTo>
                        <a:pt x="5594" y="2857"/>
                      </a:lnTo>
                      <a:lnTo>
                        <a:pt x="5522" y="2892"/>
                      </a:lnTo>
                      <a:lnTo>
                        <a:pt x="5455" y="2894"/>
                      </a:lnTo>
                      <a:lnTo>
                        <a:pt x="5397" y="2963"/>
                      </a:lnTo>
                      <a:lnTo>
                        <a:pt x="5272" y="2972"/>
                      </a:lnTo>
                      <a:lnTo>
                        <a:pt x="5206" y="3000"/>
                      </a:lnTo>
                      <a:lnTo>
                        <a:pt x="5123" y="3067"/>
                      </a:lnTo>
                      <a:lnTo>
                        <a:pt x="5052" y="3155"/>
                      </a:lnTo>
                      <a:lnTo>
                        <a:pt x="5019" y="3251"/>
                      </a:lnTo>
                      <a:lnTo>
                        <a:pt x="5033" y="3328"/>
                      </a:lnTo>
                      <a:lnTo>
                        <a:pt x="5064" y="3380"/>
                      </a:lnTo>
                      <a:lnTo>
                        <a:pt x="5063" y="3407"/>
                      </a:lnTo>
                      <a:lnTo>
                        <a:pt x="5049" y="3430"/>
                      </a:lnTo>
                      <a:lnTo>
                        <a:pt x="5019" y="3435"/>
                      </a:lnTo>
                      <a:lnTo>
                        <a:pt x="4860" y="3400"/>
                      </a:lnTo>
                      <a:lnTo>
                        <a:pt x="4748" y="3373"/>
                      </a:lnTo>
                      <a:lnTo>
                        <a:pt x="4715" y="3379"/>
                      </a:lnTo>
                      <a:lnTo>
                        <a:pt x="4674" y="3340"/>
                      </a:lnTo>
                      <a:lnTo>
                        <a:pt x="4634" y="3320"/>
                      </a:lnTo>
                      <a:lnTo>
                        <a:pt x="4626" y="3347"/>
                      </a:lnTo>
                      <a:lnTo>
                        <a:pt x="4666" y="3358"/>
                      </a:lnTo>
                      <a:lnTo>
                        <a:pt x="4693" y="3393"/>
                      </a:lnTo>
                      <a:lnTo>
                        <a:pt x="4653" y="3412"/>
                      </a:lnTo>
                      <a:lnTo>
                        <a:pt x="4578" y="3482"/>
                      </a:lnTo>
                      <a:lnTo>
                        <a:pt x="4505" y="3563"/>
                      </a:lnTo>
                      <a:lnTo>
                        <a:pt x="4395" y="3597"/>
                      </a:lnTo>
                      <a:lnTo>
                        <a:pt x="4292" y="3619"/>
                      </a:lnTo>
                      <a:lnTo>
                        <a:pt x="4197" y="3661"/>
                      </a:lnTo>
                      <a:lnTo>
                        <a:pt x="4125" y="3664"/>
                      </a:lnTo>
                      <a:lnTo>
                        <a:pt x="4038" y="3695"/>
                      </a:lnTo>
                      <a:lnTo>
                        <a:pt x="3979" y="3738"/>
                      </a:lnTo>
                      <a:lnTo>
                        <a:pt x="3941" y="3807"/>
                      </a:lnTo>
                      <a:lnTo>
                        <a:pt x="3905" y="3835"/>
                      </a:lnTo>
                      <a:lnTo>
                        <a:pt x="3857" y="3895"/>
                      </a:lnTo>
                      <a:lnTo>
                        <a:pt x="3826" y="3952"/>
                      </a:lnTo>
                      <a:lnTo>
                        <a:pt x="3762" y="3950"/>
                      </a:lnTo>
                      <a:lnTo>
                        <a:pt x="3726" y="3926"/>
                      </a:lnTo>
                      <a:lnTo>
                        <a:pt x="3655" y="3893"/>
                      </a:lnTo>
                      <a:lnTo>
                        <a:pt x="3642" y="3823"/>
                      </a:lnTo>
                      <a:lnTo>
                        <a:pt x="3618" y="3818"/>
                      </a:lnTo>
                      <a:lnTo>
                        <a:pt x="3614" y="3836"/>
                      </a:lnTo>
                      <a:lnTo>
                        <a:pt x="3641" y="3886"/>
                      </a:lnTo>
                      <a:lnTo>
                        <a:pt x="3606" y="3907"/>
                      </a:lnTo>
                      <a:lnTo>
                        <a:pt x="3567" y="3873"/>
                      </a:lnTo>
                      <a:lnTo>
                        <a:pt x="3516" y="3832"/>
                      </a:lnTo>
                      <a:lnTo>
                        <a:pt x="3490" y="3827"/>
                      </a:lnTo>
                      <a:lnTo>
                        <a:pt x="3482" y="3803"/>
                      </a:lnTo>
                      <a:lnTo>
                        <a:pt x="3468" y="3771"/>
                      </a:lnTo>
                      <a:lnTo>
                        <a:pt x="3446" y="3757"/>
                      </a:lnTo>
                      <a:lnTo>
                        <a:pt x="3442" y="3771"/>
                      </a:lnTo>
                      <a:lnTo>
                        <a:pt x="3459" y="3806"/>
                      </a:lnTo>
                      <a:lnTo>
                        <a:pt x="3464" y="3846"/>
                      </a:lnTo>
                      <a:lnTo>
                        <a:pt x="3308" y="3797"/>
                      </a:lnTo>
                      <a:lnTo>
                        <a:pt x="3241" y="3770"/>
                      </a:lnTo>
                      <a:lnTo>
                        <a:pt x="3198" y="3771"/>
                      </a:lnTo>
                      <a:lnTo>
                        <a:pt x="3174" y="3757"/>
                      </a:lnTo>
                      <a:lnTo>
                        <a:pt x="3118" y="3734"/>
                      </a:lnTo>
                      <a:lnTo>
                        <a:pt x="3044" y="3732"/>
                      </a:lnTo>
                      <a:lnTo>
                        <a:pt x="3011" y="3710"/>
                      </a:lnTo>
                      <a:lnTo>
                        <a:pt x="2912" y="3716"/>
                      </a:lnTo>
                      <a:lnTo>
                        <a:pt x="2819" y="3749"/>
                      </a:lnTo>
                      <a:lnTo>
                        <a:pt x="2772" y="3762"/>
                      </a:lnTo>
                      <a:lnTo>
                        <a:pt x="2687" y="3787"/>
                      </a:lnTo>
                      <a:lnTo>
                        <a:pt x="2550" y="3791"/>
                      </a:lnTo>
                      <a:lnTo>
                        <a:pt x="2450" y="3806"/>
                      </a:lnTo>
                      <a:lnTo>
                        <a:pt x="2429" y="3782"/>
                      </a:lnTo>
                      <a:lnTo>
                        <a:pt x="2401" y="3749"/>
                      </a:lnTo>
                      <a:lnTo>
                        <a:pt x="2393" y="3707"/>
                      </a:lnTo>
                      <a:lnTo>
                        <a:pt x="2417" y="3683"/>
                      </a:lnTo>
                      <a:lnTo>
                        <a:pt x="2441" y="3671"/>
                      </a:lnTo>
                      <a:lnTo>
                        <a:pt x="2433" y="3642"/>
                      </a:lnTo>
                      <a:lnTo>
                        <a:pt x="2397" y="3661"/>
                      </a:lnTo>
                      <a:lnTo>
                        <a:pt x="2378" y="3706"/>
                      </a:lnTo>
                      <a:lnTo>
                        <a:pt x="2374" y="3760"/>
                      </a:lnTo>
                      <a:lnTo>
                        <a:pt x="2405" y="3789"/>
                      </a:lnTo>
                      <a:lnTo>
                        <a:pt x="2414" y="3816"/>
                      </a:lnTo>
                      <a:lnTo>
                        <a:pt x="2336" y="3833"/>
                      </a:lnTo>
                      <a:lnTo>
                        <a:pt x="2230" y="3864"/>
                      </a:lnTo>
                      <a:lnTo>
                        <a:pt x="2113" y="3891"/>
                      </a:lnTo>
                      <a:lnTo>
                        <a:pt x="2073" y="3918"/>
                      </a:lnTo>
                      <a:lnTo>
                        <a:pt x="2055" y="3889"/>
                      </a:lnTo>
                      <a:lnTo>
                        <a:pt x="2026" y="3907"/>
                      </a:lnTo>
                      <a:lnTo>
                        <a:pt x="2051" y="3958"/>
                      </a:lnTo>
                      <a:lnTo>
                        <a:pt x="2056" y="3983"/>
                      </a:lnTo>
                      <a:lnTo>
                        <a:pt x="2008" y="4027"/>
                      </a:lnTo>
                      <a:lnTo>
                        <a:pt x="1954" y="3978"/>
                      </a:lnTo>
                      <a:lnTo>
                        <a:pt x="1875" y="3921"/>
                      </a:lnTo>
                      <a:lnTo>
                        <a:pt x="1810" y="3901"/>
                      </a:lnTo>
                      <a:lnTo>
                        <a:pt x="1801" y="3862"/>
                      </a:lnTo>
                      <a:lnTo>
                        <a:pt x="1852" y="3801"/>
                      </a:lnTo>
                      <a:lnTo>
                        <a:pt x="1910" y="3833"/>
                      </a:lnTo>
                      <a:lnTo>
                        <a:pt x="1916" y="3797"/>
                      </a:lnTo>
                      <a:lnTo>
                        <a:pt x="1882" y="3771"/>
                      </a:lnTo>
                      <a:lnTo>
                        <a:pt x="1840" y="3787"/>
                      </a:lnTo>
                      <a:lnTo>
                        <a:pt x="1838" y="3747"/>
                      </a:lnTo>
                      <a:lnTo>
                        <a:pt x="1803" y="3719"/>
                      </a:lnTo>
                      <a:lnTo>
                        <a:pt x="1765" y="3728"/>
                      </a:lnTo>
                      <a:lnTo>
                        <a:pt x="1748" y="3697"/>
                      </a:lnTo>
                      <a:lnTo>
                        <a:pt x="1706" y="3707"/>
                      </a:lnTo>
                      <a:lnTo>
                        <a:pt x="1680" y="3728"/>
                      </a:lnTo>
                      <a:lnTo>
                        <a:pt x="1637" y="3730"/>
                      </a:lnTo>
                      <a:lnTo>
                        <a:pt x="1637" y="3760"/>
                      </a:lnTo>
                      <a:lnTo>
                        <a:pt x="1616" y="3762"/>
                      </a:lnTo>
                      <a:lnTo>
                        <a:pt x="1625" y="3744"/>
                      </a:lnTo>
                      <a:lnTo>
                        <a:pt x="1591" y="3729"/>
                      </a:lnTo>
                      <a:lnTo>
                        <a:pt x="1561" y="3723"/>
                      </a:lnTo>
                      <a:lnTo>
                        <a:pt x="1530" y="3714"/>
                      </a:lnTo>
                      <a:lnTo>
                        <a:pt x="1529" y="3734"/>
                      </a:lnTo>
                      <a:lnTo>
                        <a:pt x="1568" y="3744"/>
                      </a:lnTo>
                      <a:lnTo>
                        <a:pt x="1602" y="3749"/>
                      </a:lnTo>
                      <a:lnTo>
                        <a:pt x="1583" y="3770"/>
                      </a:lnTo>
                      <a:lnTo>
                        <a:pt x="1583" y="3787"/>
                      </a:lnTo>
                      <a:lnTo>
                        <a:pt x="1600" y="3803"/>
                      </a:lnTo>
                      <a:lnTo>
                        <a:pt x="1604" y="3842"/>
                      </a:lnTo>
                      <a:lnTo>
                        <a:pt x="1547" y="3877"/>
                      </a:lnTo>
                      <a:lnTo>
                        <a:pt x="1500" y="3877"/>
                      </a:lnTo>
                      <a:lnTo>
                        <a:pt x="1471" y="3862"/>
                      </a:lnTo>
                      <a:lnTo>
                        <a:pt x="1460" y="3830"/>
                      </a:lnTo>
                      <a:lnTo>
                        <a:pt x="1457" y="3765"/>
                      </a:lnTo>
                      <a:lnTo>
                        <a:pt x="1475" y="3737"/>
                      </a:lnTo>
                      <a:lnTo>
                        <a:pt x="1459" y="3707"/>
                      </a:lnTo>
                      <a:lnTo>
                        <a:pt x="1434" y="3709"/>
                      </a:lnTo>
                      <a:lnTo>
                        <a:pt x="1367" y="3704"/>
                      </a:lnTo>
                      <a:lnTo>
                        <a:pt x="1349" y="3680"/>
                      </a:lnTo>
                      <a:lnTo>
                        <a:pt x="1334" y="3716"/>
                      </a:lnTo>
                      <a:lnTo>
                        <a:pt x="1375" y="3731"/>
                      </a:lnTo>
                      <a:lnTo>
                        <a:pt x="1381" y="3755"/>
                      </a:lnTo>
                      <a:lnTo>
                        <a:pt x="1424" y="3800"/>
                      </a:lnTo>
                      <a:lnTo>
                        <a:pt x="1435" y="3854"/>
                      </a:lnTo>
                      <a:lnTo>
                        <a:pt x="1406" y="3895"/>
                      </a:lnTo>
                      <a:lnTo>
                        <a:pt x="1357" y="3875"/>
                      </a:lnTo>
                      <a:lnTo>
                        <a:pt x="1331" y="3858"/>
                      </a:lnTo>
                      <a:lnTo>
                        <a:pt x="1301" y="3835"/>
                      </a:lnTo>
                      <a:lnTo>
                        <a:pt x="1263" y="3799"/>
                      </a:lnTo>
                      <a:lnTo>
                        <a:pt x="1188" y="3754"/>
                      </a:lnTo>
                      <a:lnTo>
                        <a:pt x="1116" y="3726"/>
                      </a:lnTo>
                      <a:lnTo>
                        <a:pt x="1115" y="3658"/>
                      </a:lnTo>
                      <a:lnTo>
                        <a:pt x="1123" y="3619"/>
                      </a:lnTo>
                      <a:lnTo>
                        <a:pt x="1150" y="3577"/>
                      </a:lnTo>
                      <a:lnTo>
                        <a:pt x="1174" y="3564"/>
                      </a:lnTo>
                      <a:lnTo>
                        <a:pt x="1210" y="3558"/>
                      </a:lnTo>
                      <a:lnTo>
                        <a:pt x="1215" y="3548"/>
                      </a:lnTo>
                      <a:lnTo>
                        <a:pt x="1200" y="3535"/>
                      </a:lnTo>
                      <a:lnTo>
                        <a:pt x="1182" y="3511"/>
                      </a:lnTo>
                      <a:lnTo>
                        <a:pt x="1172" y="3522"/>
                      </a:lnTo>
                      <a:lnTo>
                        <a:pt x="1174" y="3547"/>
                      </a:lnTo>
                      <a:lnTo>
                        <a:pt x="1138" y="3560"/>
                      </a:lnTo>
                      <a:lnTo>
                        <a:pt x="1097" y="3632"/>
                      </a:lnTo>
                      <a:lnTo>
                        <a:pt x="1095" y="3664"/>
                      </a:lnTo>
                      <a:lnTo>
                        <a:pt x="1084" y="3695"/>
                      </a:lnTo>
                      <a:lnTo>
                        <a:pt x="1051" y="3658"/>
                      </a:lnTo>
                      <a:lnTo>
                        <a:pt x="1006" y="3619"/>
                      </a:lnTo>
                      <a:lnTo>
                        <a:pt x="996" y="3596"/>
                      </a:lnTo>
                      <a:lnTo>
                        <a:pt x="976" y="3587"/>
                      </a:lnTo>
                      <a:lnTo>
                        <a:pt x="976" y="3571"/>
                      </a:lnTo>
                      <a:lnTo>
                        <a:pt x="974" y="3559"/>
                      </a:lnTo>
                      <a:lnTo>
                        <a:pt x="946" y="3589"/>
                      </a:lnTo>
                      <a:lnTo>
                        <a:pt x="915" y="3562"/>
                      </a:lnTo>
                      <a:lnTo>
                        <a:pt x="891" y="3556"/>
                      </a:lnTo>
                      <a:lnTo>
                        <a:pt x="817" y="3518"/>
                      </a:lnTo>
                      <a:lnTo>
                        <a:pt x="791" y="3526"/>
                      </a:lnTo>
                      <a:lnTo>
                        <a:pt x="839" y="3538"/>
                      </a:lnTo>
                      <a:lnTo>
                        <a:pt x="882" y="3564"/>
                      </a:lnTo>
                      <a:lnTo>
                        <a:pt x="946" y="3636"/>
                      </a:lnTo>
                      <a:lnTo>
                        <a:pt x="1055" y="3707"/>
                      </a:lnTo>
                      <a:lnTo>
                        <a:pt x="1060" y="3746"/>
                      </a:lnTo>
                      <a:lnTo>
                        <a:pt x="1106" y="3791"/>
                      </a:lnTo>
                      <a:lnTo>
                        <a:pt x="1045" y="3873"/>
                      </a:lnTo>
                      <a:lnTo>
                        <a:pt x="964" y="3886"/>
                      </a:lnTo>
                      <a:lnTo>
                        <a:pt x="931" y="3814"/>
                      </a:lnTo>
                      <a:lnTo>
                        <a:pt x="902" y="3799"/>
                      </a:lnTo>
                      <a:lnTo>
                        <a:pt x="866" y="3770"/>
                      </a:lnTo>
                      <a:lnTo>
                        <a:pt x="858" y="3795"/>
                      </a:lnTo>
                      <a:lnTo>
                        <a:pt x="913" y="3834"/>
                      </a:lnTo>
                      <a:lnTo>
                        <a:pt x="935" y="3889"/>
                      </a:lnTo>
                      <a:lnTo>
                        <a:pt x="930" y="3913"/>
                      </a:lnTo>
                      <a:lnTo>
                        <a:pt x="868" y="3930"/>
                      </a:lnTo>
                      <a:lnTo>
                        <a:pt x="800" y="3952"/>
                      </a:lnTo>
                      <a:lnTo>
                        <a:pt x="729" y="3952"/>
                      </a:lnTo>
                      <a:lnTo>
                        <a:pt x="718" y="4014"/>
                      </a:lnTo>
                      <a:lnTo>
                        <a:pt x="652" y="4060"/>
                      </a:lnTo>
                      <a:lnTo>
                        <a:pt x="699" y="4066"/>
                      </a:lnTo>
                      <a:lnTo>
                        <a:pt x="699" y="4085"/>
                      </a:lnTo>
                      <a:lnTo>
                        <a:pt x="672" y="4093"/>
                      </a:lnTo>
                      <a:lnTo>
                        <a:pt x="622" y="4046"/>
                      </a:lnTo>
                      <a:lnTo>
                        <a:pt x="544" y="4015"/>
                      </a:lnTo>
                      <a:lnTo>
                        <a:pt x="454" y="3997"/>
                      </a:lnTo>
                      <a:lnTo>
                        <a:pt x="460" y="3963"/>
                      </a:lnTo>
                      <a:lnTo>
                        <a:pt x="407" y="3952"/>
                      </a:lnTo>
                      <a:lnTo>
                        <a:pt x="363" y="3969"/>
                      </a:lnTo>
                      <a:lnTo>
                        <a:pt x="367" y="3928"/>
                      </a:lnTo>
                      <a:lnTo>
                        <a:pt x="332" y="3888"/>
                      </a:lnTo>
                      <a:lnTo>
                        <a:pt x="292" y="3928"/>
                      </a:lnTo>
                      <a:lnTo>
                        <a:pt x="239" y="3809"/>
                      </a:lnTo>
                      <a:lnTo>
                        <a:pt x="271" y="3740"/>
                      </a:lnTo>
                      <a:lnTo>
                        <a:pt x="239" y="3663"/>
                      </a:lnTo>
                      <a:lnTo>
                        <a:pt x="189" y="3681"/>
                      </a:lnTo>
                      <a:lnTo>
                        <a:pt x="165" y="3653"/>
                      </a:lnTo>
                      <a:lnTo>
                        <a:pt x="179" y="3623"/>
                      </a:lnTo>
                      <a:lnTo>
                        <a:pt x="177" y="3573"/>
                      </a:lnTo>
                      <a:lnTo>
                        <a:pt x="228" y="3566"/>
                      </a:lnTo>
                      <a:lnTo>
                        <a:pt x="224" y="3475"/>
                      </a:lnTo>
                      <a:lnTo>
                        <a:pt x="177" y="3467"/>
                      </a:lnTo>
                      <a:lnTo>
                        <a:pt x="140" y="3513"/>
                      </a:lnTo>
                      <a:lnTo>
                        <a:pt x="88" y="3462"/>
                      </a:lnTo>
                      <a:lnTo>
                        <a:pt x="41" y="3386"/>
                      </a:lnTo>
                      <a:lnTo>
                        <a:pt x="0" y="3332"/>
                      </a:lnTo>
                      <a:lnTo>
                        <a:pt x="42" y="3289"/>
                      </a:lnTo>
                      <a:lnTo>
                        <a:pt x="105" y="3289"/>
                      </a:lnTo>
                      <a:lnTo>
                        <a:pt x="130" y="3322"/>
                      </a:lnTo>
                      <a:lnTo>
                        <a:pt x="169" y="3273"/>
                      </a:lnTo>
                      <a:lnTo>
                        <a:pt x="197" y="3282"/>
                      </a:lnTo>
                      <a:lnTo>
                        <a:pt x="228" y="3327"/>
                      </a:lnTo>
                      <a:lnTo>
                        <a:pt x="252" y="3312"/>
                      </a:lnTo>
                      <a:lnTo>
                        <a:pt x="342" y="3350"/>
                      </a:lnTo>
                      <a:lnTo>
                        <a:pt x="405" y="3348"/>
                      </a:lnTo>
                      <a:lnTo>
                        <a:pt x="475" y="3429"/>
                      </a:lnTo>
                      <a:lnTo>
                        <a:pt x="513" y="3418"/>
                      </a:lnTo>
                      <a:lnTo>
                        <a:pt x="557" y="3410"/>
                      </a:lnTo>
                      <a:lnTo>
                        <a:pt x="601" y="3345"/>
                      </a:lnTo>
                      <a:lnTo>
                        <a:pt x="552" y="3291"/>
                      </a:lnTo>
                      <a:lnTo>
                        <a:pt x="601" y="3263"/>
                      </a:lnTo>
                      <a:lnTo>
                        <a:pt x="603" y="3212"/>
                      </a:lnTo>
                      <a:lnTo>
                        <a:pt x="540" y="3176"/>
                      </a:lnTo>
                      <a:lnTo>
                        <a:pt x="552" y="3117"/>
                      </a:lnTo>
                      <a:lnTo>
                        <a:pt x="552" y="3064"/>
                      </a:lnTo>
                      <a:lnTo>
                        <a:pt x="532" y="3031"/>
                      </a:lnTo>
                      <a:lnTo>
                        <a:pt x="552" y="3004"/>
                      </a:lnTo>
                      <a:lnTo>
                        <a:pt x="554" y="2949"/>
                      </a:lnTo>
                      <a:lnTo>
                        <a:pt x="489" y="2932"/>
                      </a:lnTo>
                      <a:lnTo>
                        <a:pt x="508" y="2874"/>
                      </a:lnTo>
                      <a:lnTo>
                        <a:pt x="475" y="2810"/>
                      </a:lnTo>
                      <a:lnTo>
                        <a:pt x="479" y="2752"/>
                      </a:lnTo>
                      <a:lnTo>
                        <a:pt x="432" y="2735"/>
                      </a:lnTo>
                      <a:lnTo>
                        <a:pt x="450" y="2701"/>
                      </a:lnTo>
                      <a:lnTo>
                        <a:pt x="493" y="2686"/>
                      </a:lnTo>
                      <a:lnTo>
                        <a:pt x="540" y="2688"/>
                      </a:lnTo>
                      <a:lnTo>
                        <a:pt x="554" y="2638"/>
                      </a:lnTo>
                      <a:lnTo>
                        <a:pt x="586" y="2594"/>
                      </a:lnTo>
                      <a:lnTo>
                        <a:pt x="635" y="2583"/>
                      </a:lnTo>
                      <a:lnTo>
                        <a:pt x="691" y="2619"/>
                      </a:lnTo>
                      <a:lnTo>
                        <a:pt x="717" y="2598"/>
                      </a:lnTo>
                      <a:lnTo>
                        <a:pt x="701" y="2560"/>
                      </a:lnTo>
                      <a:lnTo>
                        <a:pt x="709" y="2507"/>
                      </a:lnTo>
                      <a:lnTo>
                        <a:pt x="733" y="2484"/>
                      </a:lnTo>
                      <a:lnTo>
                        <a:pt x="726" y="2438"/>
                      </a:lnTo>
                      <a:lnTo>
                        <a:pt x="705" y="2397"/>
                      </a:lnTo>
                      <a:lnTo>
                        <a:pt x="743" y="2356"/>
                      </a:lnTo>
                      <a:lnTo>
                        <a:pt x="777" y="2369"/>
                      </a:lnTo>
                      <a:lnTo>
                        <a:pt x="786" y="2316"/>
                      </a:lnTo>
                      <a:lnTo>
                        <a:pt x="771" y="2279"/>
                      </a:lnTo>
                      <a:lnTo>
                        <a:pt x="701" y="2223"/>
                      </a:lnTo>
                      <a:lnTo>
                        <a:pt x="681" y="2177"/>
                      </a:lnTo>
                      <a:lnTo>
                        <a:pt x="650" y="2135"/>
                      </a:lnTo>
                      <a:lnTo>
                        <a:pt x="684" y="2123"/>
                      </a:lnTo>
                      <a:lnTo>
                        <a:pt x="720" y="2119"/>
                      </a:lnTo>
                      <a:lnTo>
                        <a:pt x="732" y="2046"/>
                      </a:lnTo>
                      <a:lnTo>
                        <a:pt x="684" y="2029"/>
                      </a:lnTo>
                      <a:lnTo>
                        <a:pt x="637" y="1945"/>
                      </a:lnTo>
                      <a:lnTo>
                        <a:pt x="609" y="1875"/>
                      </a:lnTo>
                      <a:lnTo>
                        <a:pt x="571" y="1869"/>
                      </a:lnTo>
                      <a:lnTo>
                        <a:pt x="538" y="1783"/>
                      </a:lnTo>
                      <a:lnTo>
                        <a:pt x="508" y="1730"/>
                      </a:lnTo>
                      <a:lnTo>
                        <a:pt x="473" y="1732"/>
                      </a:lnTo>
                      <a:lnTo>
                        <a:pt x="442" y="1733"/>
                      </a:lnTo>
                      <a:lnTo>
                        <a:pt x="442" y="1640"/>
                      </a:lnTo>
                      <a:lnTo>
                        <a:pt x="468" y="1630"/>
                      </a:lnTo>
                      <a:lnTo>
                        <a:pt x="481" y="1591"/>
                      </a:lnTo>
                      <a:lnTo>
                        <a:pt x="485" y="1551"/>
                      </a:lnTo>
                      <a:lnTo>
                        <a:pt x="438" y="1521"/>
                      </a:lnTo>
                      <a:lnTo>
                        <a:pt x="424" y="1463"/>
                      </a:lnTo>
                      <a:lnTo>
                        <a:pt x="421" y="1420"/>
                      </a:lnTo>
                      <a:lnTo>
                        <a:pt x="449" y="1412"/>
                      </a:lnTo>
                      <a:lnTo>
                        <a:pt x="478" y="1453"/>
                      </a:lnTo>
                      <a:lnTo>
                        <a:pt x="511" y="1435"/>
                      </a:lnTo>
                      <a:lnTo>
                        <a:pt x="487" y="1388"/>
                      </a:lnTo>
                      <a:lnTo>
                        <a:pt x="432" y="1341"/>
                      </a:lnTo>
                      <a:lnTo>
                        <a:pt x="438" y="1294"/>
                      </a:lnTo>
                      <a:lnTo>
                        <a:pt x="434" y="1237"/>
                      </a:lnTo>
                      <a:lnTo>
                        <a:pt x="391" y="1146"/>
                      </a:lnTo>
                      <a:lnTo>
                        <a:pt x="436" y="1127"/>
                      </a:lnTo>
                      <a:lnTo>
                        <a:pt x="462" y="1090"/>
                      </a:lnTo>
                      <a:lnTo>
                        <a:pt x="438" y="1053"/>
                      </a:lnTo>
                      <a:lnTo>
                        <a:pt x="442" y="1003"/>
                      </a:lnTo>
                      <a:lnTo>
                        <a:pt x="465" y="972"/>
                      </a:lnTo>
                      <a:lnTo>
                        <a:pt x="444" y="927"/>
                      </a:lnTo>
                      <a:lnTo>
                        <a:pt x="480" y="900"/>
                      </a:lnTo>
                      <a:lnTo>
                        <a:pt x="487" y="853"/>
                      </a:lnTo>
                      <a:lnTo>
                        <a:pt x="516" y="864"/>
                      </a:lnTo>
                      <a:lnTo>
                        <a:pt x="546" y="828"/>
                      </a:lnTo>
                      <a:lnTo>
                        <a:pt x="510" y="788"/>
                      </a:lnTo>
                      <a:lnTo>
                        <a:pt x="554" y="720"/>
                      </a:lnTo>
                      <a:lnTo>
                        <a:pt x="502" y="686"/>
                      </a:lnTo>
                      <a:lnTo>
                        <a:pt x="472" y="648"/>
                      </a:lnTo>
                      <a:lnTo>
                        <a:pt x="474" y="617"/>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3" name="任意多边形 97"/>
                <p:cNvSpPr/>
                <p:nvPr/>
              </p:nvSpPr>
              <p:spPr bwMode="auto">
                <a:xfrm>
                  <a:off x="3115479" y="5602288"/>
                  <a:ext cx="279938" cy="167640"/>
                </a:xfrm>
                <a:custGeom>
                  <a:avLst/>
                  <a:gdLst>
                    <a:gd name="T0" fmla="*/ 0 w 2155751"/>
                    <a:gd name="T1" fmla="*/ 0 h 1281064"/>
                    <a:gd name="T2" fmla="*/ 0 w 2155751"/>
                    <a:gd name="T3" fmla="*/ 0 h 1281064"/>
                    <a:gd name="T4" fmla="*/ 0 w 2155751"/>
                    <a:gd name="T5" fmla="*/ 0 h 1281064"/>
                    <a:gd name="T6" fmla="*/ 0 w 2155751"/>
                    <a:gd name="T7" fmla="*/ 0 h 1281064"/>
                    <a:gd name="T8" fmla="*/ 0 w 2155751"/>
                    <a:gd name="T9" fmla="*/ 0 h 1281064"/>
                    <a:gd name="T10" fmla="*/ 0 w 2155751"/>
                    <a:gd name="T11" fmla="*/ 0 h 1281064"/>
                    <a:gd name="T12" fmla="*/ 0 w 2155751"/>
                    <a:gd name="T13" fmla="*/ 0 h 1281064"/>
                    <a:gd name="T14" fmla="*/ 0 w 2155751"/>
                    <a:gd name="T15" fmla="*/ 0 h 1281064"/>
                    <a:gd name="T16" fmla="*/ 0 w 2155751"/>
                    <a:gd name="T17" fmla="*/ 0 h 1281064"/>
                    <a:gd name="T18" fmla="*/ 0 w 2155751"/>
                    <a:gd name="T19" fmla="*/ 0 h 1281064"/>
                    <a:gd name="T20" fmla="*/ 0 w 2155751"/>
                    <a:gd name="T21" fmla="*/ 0 h 1281064"/>
                    <a:gd name="T22" fmla="*/ 0 w 2155751"/>
                    <a:gd name="T23" fmla="*/ 0 h 1281064"/>
                    <a:gd name="T24" fmla="*/ 0 w 2155751"/>
                    <a:gd name="T25" fmla="*/ 0 h 1281064"/>
                    <a:gd name="T26" fmla="*/ 0 w 2155751"/>
                    <a:gd name="T27" fmla="*/ 0 h 1281064"/>
                    <a:gd name="T28" fmla="*/ 0 w 2155751"/>
                    <a:gd name="T29" fmla="*/ 0 h 1281064"/>
                    <a:gd name="T30" fmla="*/ 0 w 2155751"/>
                    <a:gd name="T31" fmla="*/ 0 h 1281064"/>
                    <a:gd name="T32" fmla="*/ 0 w 2155751"/>
                    <a:gd name="T33" fmla="*/ 0 h 1281064"/>
                    <a:gd name="T34" fmla="*/ 0 w 2155751"/>
                    <a:gd name="T35" fmla="*/ 0 h 1281064"/>
                    <a:gd name="T36" fmla="*/ 0 w 2155751"/>
                    <a:gd name="T37" fmla="*/ 0 h 1281064"/>
                    <a:gd name="T38" fmla="*/ 0 w 2155751"/>
                    <a:gd name="T39" fmla="*/ 0 h 1281064"/>
                    <a:gd name="T40" fmla="*/ 0 w 2155751"/>
                    <a:gd name="T41" fmla="*/ 0 h 1281064"/>
                    <a:gd name="T42" fmla="*/ 0 w 2155751"/>
                    <a:gd name="T43" fmla="*/ 0 h 1281064"/>
                    <a:gd name="T44" fmla="*/ 0 w 2155751"/>
                    <a:gd name="T45" fmla="*/ 0 h 1281064"/>
                    <a:gd name="T46" fmla="*/ 0 w 2155751"/>
                    <a:gd name="T47" fmla="*/ 0 h 1281064"/>
                    <a:gd name="T48" fmla="*/ 0 w 2155751"/>
                    <a:gd name="T49" fmla="*/ 0 h 1281064"/>
                    <a:gd name="T50" fmla="*/ 0 w 2155751"/>
                    <a:gd name="T51" fmla="*/ 0 h 1281064"/>
                    <a:gd name="T52" fmla="*/ 0 w 2155751"/>
                    <a:gd name="T53" fmla="*/ 0 h 1281064"/>
                    <a:gd name="T54" fmla="*/ 0 w 2155751"/>
                    <a:gd name="T55" fmla="*/ 0 h 1281064"/>
                    <a:gd name="T56" fmla="*/ 0 w 2155751"/>
                    <a:gd name="T57" fmla="*/ 0 h 1281064"/>
                    <a:gd name="T58" fmla="*/ 0 w 2155751"/>
                    <a:gd name="T59" fmla="*/ 0 h 1281064"/>
                    <a:gd name="T60" fmla="*/ 0 w 2155751"/>
                    <a:gd name="T61" fmla="*/ 0 h 1281064"/>
                    <a:gd name="T62" fmla="*/ 0 w 2155751"/>
                    <a:gd name="T63" fmla="*/ 0 h 1281064"/>
                    <a:gd name="T64" fmla="*/ 0 w 2155751"/>
                    <a:gd name="T65" fmla="*/ 0 h 1281064"/>
                    <a:gd name="T66" fmla="*/ 0 w 2155751"/>
                    <a:gd name="T67" fmla="*/ 0 h 1281064"/>
                    <a:gd name="T68" fmla="*/ 0 w 2155751"/>
                    <a:gd name="T69" fmla="*/ 0 h 1281064"/>
                    <a:gd name="T70" fmla="*/ 0 w 2155751"/>
                    <a:gd name="T71" fmla="*/ 0 h 1281064"/>
                    <a:gd name="T72" fmla="*/ 0 w 2155751"/>
                    <a:gd name="T73" fmla="*/ 0 h 1281064"/>
                    <a:gd name="T74" fmla="*/ 0 w 2155751"/>
                    <a:gd name="T75" fmla="*/ 0 h 1281064"/>
                    <a:gd name="T76" fmla="*/ 0 w 2155751"/>
                    <a:gd name="T77" fmla="*/ 0 h 1281064"/>
                    <a:gd name="T78" fmla="*/ 0 w 2155751"/>
                    <a:gd name="T79" fmla="*/ 0 h 1281064"/>
                    <a:gd name="T80" fmla="*/ 0 w 2155751"/>
                    <a:gd name="T81" fmla="*/ 0 h 1281064"/>
                    <a:gd name="T82" fmla="*/ 0 w 2155751"/>
                    <a:gd name="T83" fmla="*/ 0 h 1281064"/>
                    <a:gd name="T84" fmla="*/ 0 w 2155751"/>
                    <a:gd name="T85" fmla="*/ 0 h 1281064"/>
                    <a:gd name="T86" fmla="*/ 0 w 2155751"/>
                    <a:gd name="T87" fmla="*/ 0 h 1281064"/>
                    <a:gd name="T88" fmla="*/ 0 w 2155751"/>
                    <a:gd name="T89" fmla="*/ 0 h 12810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55751"/>
                    <a:gd name="T136" fmla="*/ 0 h 1281064"/>
                    <a:gd name="T137" fmla="*/ 2155751 w 2155751"/>
                    <a:gd name="T138" fmla="*/ 1281064 h 12810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55751" h="1281064">
                      <a:moveTo>
                        <a:pt x="1013617" y="119561"/>
                      </a:moveTo>
                      <a:lnTo>
                        <a:pt x="876176" y="240283"/>
                      </a:lnTo>
                      <a:lnTo>
                        <a:pt x="722759" y="288925"/>
                      </a:lnTo>
                      <a:lnTo>
                        <a:pt x="632842" y="267717"/>
                      </a:lnTo>
                      <a:lnTo>
                        <a:pt x="517525" y="362967"/>
                      </a:lnTo>
                      <a:lnTo>
                        <a:pt x="328290" y="447551"/>
                      </a:lnTo>
                      <a:lnTo>
                        <a:pt x="244723" y="414660"/>
                      </a:lnTo>
                      <a:lnTo>
                        <a:pt x="174873" y="525785"/>
                      </a:lnTo>
                      <a:lnTo>
                        <a:pt x="189731" y="563885"/>
                      </a:lnTo>
                      <a:lnTo>
                        <a:pt x="96639" y="607194"/>
                      </a:lnTo>
                      <a:lnTo>
                        <a:pt x="0" y="708794"/>
                      </a:lnTo>
                      <a:lnTo>
                        <a:pt x="171822" y="705496"/>
                      </a:lnTo>
                      <a:lnTo>
                        <a:pt x="362198" y="651397"/>
                      </a:lnTo>
                      <a:lnTo>
                        <a:pt x="534665" y="778397"/>
                      </a:lnTo>
                      <a:lnTo>
                        <a:pt x="680715" y="872506"/>
                      </a:lnTo>
                      <a:lnTo>
                        <a:pt x="817140" y="961210"/>
                      </a:lnTo>
                      <a:lnTo>
                        <a:pt x="1065535" y="1122314"/>
                      </a:lnTo>
                      <a:lnTo>
                        <a:pt x="1139577" y="1228106"/>
                      </a:lnTo>
                      <a:lnTo>
                        <a:pt x="1232669" y="1281064"/>
                      </a:lnTo>
                      <a:lnTo>
                        <a:pt x="1717055" y="1130822"/>
                      </a:lnTo>
                      <a:lnTo>
                        <a:pt x="1733823" y="980580"/>
                      </a:lnTo>
                      <a:lnTo>
                        <a:pt x="1755031" y="858913"/>
                      </a:lnTo>
                      <a:lnTo>
                        <a:pt x="1790973" y="762646"/>
                      </a:lnTo>
                      <a:lnTo>
                        <a:pt x="1906290" y="672729"/>
                      </a:lnTo>
                      <a:lnTo>
                        <a:pt x="2047131" y="657995"/>
                      </a:lnTo>
                      <a:lnTo>
                        <a:pt x="2155751" y="531815"/>
                      </a:lnTo>
                      <a:lnTo>
                        <a:pt x="2146573" y="481336"/>
                      </a:lnTo>
                      <a:lnTo>
                        <a:pt x="2041798" y="461269"/>
                      </a:lnTo>
                      <a:lnTo>
                        <a:pt x="2006997" y="301502"/>
                      </a:lnTo>
                      <a:lnTo>
                        <a:pt x="1831355" y="227460"/>
                      </a:lnTo>
                      <a:lnTo>
                        <a:pt x="1699022" y="233810"/>
                      </a:lnTo>
                      <a:lnTo>
                        <a:pt x="1564779" y="196851"/>
                      </a:lnTo>
                      <a:lnTo>
                        <a:pt x="1457970" y="155576"/>
                      </a:lnTo>
                      <a:lnTo>
                        <a:pt x="1326778" y="18034"/>
                      </a:lnTo>
                      <a:lnTo>
                        <a:pt x="1233686" y="43434"/>
                      </a:lnTo>
                      <a:lnTo>
                        <a:pt x="1247403" y="161926"/>
                      </a:lnTo>
                      <a:lnTo>
                        <a:pt x="1287661" y="241301"/>
                      </a:lnTo>
                      <a:lnTo>
                        <a:pt x="1262261" y="343918"/>
                      </a:lnTo>
                      <a:lnTo>
                        <a:pt x="1214636" y="396876"/>
                      </a:lnTo>
                      <a:lnTo>
                        <a:pt x="1243211" y="265684"/>
                      </a:lnTo>
                      <a:lnTo>
                        <a:pt x="1227336" y="176784"/>
                      </a:lnTo>
                      <a:lnTo>
                        <a:pt x="1193502" y="103514"/>
                      </a:lnTo>
                      <a:cubicBezTo>
                        <a:pt x="1193858" y="76798"/>
                        <a:pt x="1194213" y="50083"/>
                        <a:pt x="1194569" y="23367"/>
                      </a:cubicBezTo>
                      <a:lnTo>
                        <a:pt x="1141735" y="0"/>
                      </a:lnTo>
                      <a:lnTo>
                        <a:pt x="1013617" y="119561"/>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4" name="任意多边形 141"/>
                <p:cNvSpPr/>
                <p:nvPr/>
              </p:nvSpPr>
              <p:spPr bwMode="auto">
                <a:xfrm>
                  <a:off x="4359296" y="4986973"/>
                  <a:ext cx="117454" cy="75883"/>
                </a:xfrm>
                <a:custGeom>
                  <a:avLst/>
                  <a:gdLst>
                    <a:gd name="T0" fmla="*/ 0 w 904501"/>
                    <a:gd name="T1" fmla="*/ 0 h 578170"/>
                    <a:gd name="T2" fmla="*/ 0 w 904501"/>
                    <a:gd name="T3" fmla="*/ 0 h 578170"/>
                    <a:gd name="T4" fmla="*/ 0 w 904501"/>
                    <a:gd name="T5" fmla="*/ 0 h 578170"/>
                    <a:gd name="T6" fmla="*/ 0 w 904501"/>
                    <a:gd name="T7" fmla="*/ 0 h 578170"/>
                    <a:gd name="T8" fmla="*/ 0 w 904501"/>
                    <a:gd name="T9" fmla="*/ 0 h 578170"/>
                    <a:gd name="T10" fmla="*/ 0 w 904501"/>
                    <a:gd name="T11" fmla="*/ 0 h 578170"/>
                    <a:gd name="T12" fmla="*/ 0 w 904501"/>
                    <a:gd name="T13" fmla="*/ 0 h 578170"/>
                    <a:gd name="T14" fmla="*/ 0 w 904501"/>
                    <a:gd name="T15" fmla="*/ 0 h 578170"/>
                    <a:gd name="T16" fmla="*/ 0 w 904501"/>
                    <a:gd name="T17" fmla="*/ 0 h 578170"/>
                    <a:gd name="T18" fmla="*/ 0 w 904501"/>
                    <a:gd name="T19" fmla="*/ 0 h 578170"/>
                    <a:gd name="T20" fmla="*/ 0 w 904501"/>
                    <a:gd name="T21" fmla="*/ 0 h 578170"/>
                    <a:gd name="T22" fmla="*/ 0 w 904501"/>
                    <a:gd name="T23" fmla="*/ 0 h 578170"/>
                    <a:gd name="T24" fmla="*/ 0 w 904501"/>
                    <a:gd name="T25" fmla="*/ 0 h 578170"/>
                    <a:gd name="T26" fmla="*/ 0 w 904501"/>
                    <a:gd name="T27" fmla="*/ 0 h 578170"/>
                    <a:gd name="T28" fmla="*/ 0 w 904501"/>
                    <a:gd name="T29" fmla="*/ 0 h 578170"/>
                    <a:gd name="T30" fmla="*/ 0 w 904501"/>
                    <a:gd name="T31" fmla="*/ 0 h 578170"/>
                    <a:gd name="T32" fmla="*/ 0 w 904501"/>
                    <a:gd name="T33" fmla="*/ 0 h 578170"/>
                    <a:gd name="T34" fmla="*/ 0 w 904501"/>
                    <a:gd name="T35" fmla="*/ 0 h 578170"/>
                    <a:gd name="T36" fmla="*/ 0 w 904501"/>
                    <a:gd name="T37" fmla="*/ 0 h 578170"/>
                    <a:gd name="T38" fmla="*/ 0 w 904501"/>
                    <a:gd name="T39" fmla="*/ 0 h 578170"/>
                    <a:gd name="T40" fmla="*/ 0 w 904501"/>
                    <a:gd name="T41" fmla="*/ 0 h 578170"/>
                    <a:gd name="T42" fmla="*/ 0 w 904501"/>
                    <a:gd name="T43" fmla="*/ 0 h 578170"/>
                    <a:gd name="T44" fmla="*/ 0 w 904501"/>
                    <a:gd name="T45" fmla="*/ 0 h 578170"/>
                    <a:gd name="T46" fmla="*/ 0 w 904501"/>
                    <a:gd name="T47" fmla="*/ 0 h 578170"/>
                    <a:gd name="T48" fmla="*/ 0 w 904501"/>
                    <a:gd name="T49" fmla="*/ 0 h 578170"/>
                    <a:gd name="T50" fmla="*/ 0 w 904501"/>
                    <a:gd name="T51" fmla="*/ 0 h 57817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04501"/>
                    <a:gd name="T79" fmla="*/ 0 h 578170"/>
                    <a:gd name="T80" fmla="*/ 904501 w 904501"/>
                    <a:gd name="T81" fmla="*/ 578170 h 57817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04501" h="578170">
                      <a:moveTo>
                        <a:pt x="189928" y="21427"/>
                      </a:moveTo>
                      <a:lnTo>
                        <a:pt x="138112" y="28575"/>
                      </a:lnTo>
                      <a:lnTo>
                        <a:pt x="50006" y="0"/>
                      </a:lnTo>
                      <a:lnTo>
                        <a:pt x="42863" y="109537"/>
                      </a:lnTo>
                      <a:lnTo>
                        <a:pt x="0" y="147066"/>
                      </a:lnTo>
                      <a:lnTo>
                        <a:pt x="43433" y="194121"/>
                      </a:lnTo>
                      <a:lnTo>
                        <a:pt x="14858" y="258415"/>
                      </a:lnTo>
                      <a:lnTo>
                        <a:pt x="83914" y="329282"/>
                      </a:lnTo>
                      <a:lnTo>
                        <a:pt x="150019" y="386434"/>
                      </a:lnTo>
                      <a:lnTo>
                        <a:pt x="164306" y="493016"/>
                      </a:lnTo>
                      <a:lnTo>
                        <a:pt x="247079" y="463871"/>
                      </a:lnTo>
                      <a:lnTo>
                        <a:pt x="342999" y="481110"/>
                      </a:lnTo>
                      <a:lnTo>
                        <a:pt x="307280" y="532927"/>
                      </a:lnTo>
                      <a:lnTo>
                        <a:pt x="344809" y="568646"/>
                      </a:lnTo>
                      <a:lnTo>
                        <a:pt x="499591" y="454345"/>
                      </a:lnTo>
                      <a:lnTo>
                        <a:pt x="575221" y="478728"/>
                      </a:lnTo>
                      <a:lnTo>
                        <a:pt x="650850" y="545403"/>
                      </a:lnTo>
                      <a:lnTo>
                        <a:pt x="696093" y="578170"/>
                      </a:lnTo>
                      <a:lnTo>
                        <a:pt x="766961" y="544833"/>
                      </a:lnTo>
                      <a:lnTo>
                        <a:pt x="840780" y="492445"/>
                      </a:lnTo>
                      <a:lnTo>
                        <a:pt x="904501" y="454916"/>
                      </a:lnTo>
                      <a:lnTo>
                        <a:pt x="796675" y="296514"/>
                      </a:lnTo>
                      <a:lnTo>
                        <a:pt x="654373" y="134590"/>
                      </a:lnTo>
                      <a:lnTo>
                        <a:pt x="469205" y="139923"/>
                      </a:lnTo>
                      <a:lnTo>
                        <a:pt x="363190" y="108967"/>
                      </a:lnTo>
                      <a:lnTo>
                        <a:pt x="189928" y="21427"/>
                      </a:lnTo>
                      <a:close/>
                    </a:path>
                  </a:pathLst>
                </a:custGeom>
                <a:solidFill>
                  <a:srgbClr val="EEECE1">
                    <a:lumMod val="75000"/>
                  </a:srgbClr>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4" name="任意多边形 138"/>
              <p:cNvSpPr/>
              <p:nvPr/>
            </p:nvSpPr>
            <p:spPr bwMode="auto">
              <a:xfrm>
                <a:off x="4590436" y="5844024"/>
                <a:ext cx="42825" cy="50165"/>
              </a:xfrm>
              <a:custGeom>
                <a:avLst/>
                <a:gdLst>
                  <a:gd name="T0" fmla="*/ 0 w 328935"/>
                  <a:gd name="T1" fmla="*/ 0 h 384049"/>
                  <a:gd name="T2" fmla="*/ 0 w 328935"/>
                  <a:gd name="T3" fmla="*/ 0 h 384049"/>
                  <a:gd name="T4" fmla="*/ 0 w 328935"/>
                  <a:gd name="T5" fmla="*/ 0 h 384049"/>
                  <a:gd name="T6" fmla="*/ 0 w 328935"/>
                  <a:gd name="T7" fmla="*/ 0 h 384049"/>
                  <a:gd name="T8" fmla="*/ 0 w 328935"/>
                  <a:gd name="T9" fmla="*/ 0 h 384049"/>
                  <a:gd name="T10" fmla="*/ 0 w 328935"/>
                  <a:gd name="T11" fmla="*/ 0 h 384049"/>
                  <a:gd name="T12" fmla="*/ 0 w 328935"/>
                  <a:gd name="T13" fmla="*/ 0 h 384049"/>
                  <a:gd name="T14" fmla="*/ 0 w 328935"/>
                  <a:gd name="T15" fmla="*/ 0 h 384049"/>
                  <a:gd name="T16" fmla="*/ 0 w 328935"/>
                  <a:gd name="T17" fmla="*/ 0 h 384049"/>
                  <a:gd name="T18" fmla="*/ 0 w 328935"/>
                  <a:gd name="T19" fmla="*/ 0 h 384049"/>
                  <a:gd name="T20" fmla="*/ 0 w 328935"/>
                  <a:gd name="T21" fmla="*/ 0 h 384049"/>
                  <a:gd name="T22" fmla="*/ 0 w 328935"/>
                  <a:gd name="T23" fmla="*/ 0 h 384049"/>
                  <a:gd name="T24" fmla="*/ 0 w 328935"/>
                  <a:gd name="T25" fmla="*/ 0 h 384049"/>
                  <a:gd name="T26" fmla="*/ 0 w 328935"/>
                  <a:gd name="T27" fmla="*/ 0 h 384049"/>
                  <a:gd name="T28" fmla="*/ 0 w 328935"/>
                  <a:gd name="T29" fmla="*/ 0 h 384049"/>
                  <a:gd name="T30" fmla="*/ 0 w 328935"/>
                  <a:gd name="T31" fmla="*/ 0 h 384049"/>
                  <a:gd name="T32" fmla="*/ 0 w 328935"/>
                  <a:gd name="T33" fmla="*/ 0 h 384049"/>
                  <a:gd name="T34" fmla="*/ 0 w 328935"/>
                  <a:gd name="T35" fmla="*/ 0 h 384049"/>
                  <a:gd name="T36" fmla="*/ 0 w 328935"/>
                  <a:gd name="T37" fmla="*/ 0 h 384049"/>
                  <a:gd name="T38" fmla="*/ 0 w 328935"/>
                  <a:gd name="T39" fmla="*/ 0 h 384049"/>
                  <a:gd name="T40" fmla="*/ 0 w 328935"/>
                  <a:gd name="T41" fmla="*/ 0 h 384049"/>
                  <a:gd name="T42" fmla="*/ 0 w 328935"/>
                  <a:gd name="T43" fmla="*/ 0 h 3840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28935"/>
                  <a:gd name="T67" fmla="*/ 0 h 384049"/>
                  <a:gd name="T68" fmla="*/ 328935 w 328935"/>
                  <a:gd name="T69" fmla="*/ 384049 h 3840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28935" h="384049">
                    <a:moveTo>
                      <a:pt x="13369" y="239261"/>
                    </a:moveTo>
                    <a:lnTo>
                      <a:pt x="0" y="291974"/>
                    </a:lnTo>
                    <a:lnTo>
                      <a:pt x="114300" y="318390"/>
                    </a:lnTo>
                    <a:lnTo>
                      <a:pt x="171327" y="342774"/>
                    </a:lnTo>
                    <a:lnTo>
                      <a:pt x="244352" y="358649"/>
                    </a:lnTo>
                    <a:lnTo>
                      <a:pt x="283469" y="384049"/>
                    </a:lnTo>
                    <a:lnTo>
                      <a:pt x="328935" y="369191"/>
                    </a:lnTo>
                    <a:lnTo>
                      <a:pt x="327918" y="312041"/>
                    </a:lnTo>
                    <a:lnTo>
                      <a:pt x="289818" y="269749"/>
                    </a:lnTo>
                    <a:lnTo>
                      <a:pt x="229493" y="260224"/>
                    </a:lnTo>
                    <a:lnTo>
                      <a:pt x="219968" y="224282"/>
                    </a:lnTo>
                    <a:lnTo>
                      <a:pt x="252860" y="172466"/>
                    </a:lnTo>
                    <a:lnTo>
                      <a:pt x="211585" y="177799"/>
                    </a:lnTo>
                    <a:lnTo>
                      <a:pt x="189584" y="124716"/>
                    </a:lnTo>
                    <a:lnTo>
                      <a:pt x="250255" y="122558"/>
                    </a:lnTo>
                    <a:lnTo>
                      <a:pt x="253877" y="84707"/>
                    </a:lnTo>
                    <a:lnTo>
                      <a:pt x="233016" y="10421"/>
                    </a:lnTo>
                    <a:lnTo>
                      <a:pt x="158975" y="0"/>
                    </a:lnTo>
                    <a:lnTo>
                      <a:pt x="107826" y="43307"/>
                    </a:lnTo>
                    <a:lnTo>
                      <a:pt x="103634" y="141731"/>
                    </a:lnTo>
                    <a:lnTo>
                      <a:pt x="66551" y="199898"/>
                    </a:lnTo>
                    <a:lnTo>
                      <a:pt x="13369" y="239261"/>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85" name="任意多边形 139"/>
              <p:cNvSpPr/>
              <p:nvPr/>
            </p:nvSpPr>
            <p:spPr bwMode="auto">
              <a:xfrm>
                <a:off x="4625704" y="5842754"/>
                <a:ext cx="22357" cy="24448"/>
              </a:xfrm>
              <a:custGeom>
                <a:avLst/>
                <a:gdLst>
                  <a:gd name="T0" fmla="*/ 0 w 172466"/>
                  <a:gd name="T1" fmla="*/ 0 h 186305"/>
                  <a:gd name="T2" fmla="*/ 0 w 172466"/>
                  <a:gd name="T3" fmla="*/ 0 h 186305"/>
                  <a:gd name="T4" fmla="*/ 0 w 172466"/>
                  <a:gd name="T5" fmla="*/ 0 h 186305"/>
                  <a:gd name="T6" fmla="*/ 0 w 172466"/>
                  <a:gd name="T7" fmla="*/ 0 h 186305"/>
                  <a:gd name="T8" fmla="*/ 0 w 172466"/>
                  <a:gd name="T9" fmla="*/ 0 h 186305"/>
                  <a:gd name="T10" fmla="*/ 0 w 172466"/>
                  <a:gd name="T11" fmla="*/ 0 h 186305"/>
                  <a:gd name="T12" fmla="*/ 0 w 172466"/>
                  <a:gd name="T13" fmla="*/ 0 h 186305"/>
                  <a:gd name="T14" fmla="*/ 0 w 172466"/>
                  <a:gd name="T15" fmla="*/ 0 h 186305"/>
                  <a:gd name="T16" fmla="*/ 0 60000 65536"/>
                  <a:gd name="T17" fmla="*/ 0 60000 65536"/>
                  <a:gd name="T18" fmla="*/ 0 60000 65536"/>
                  <a:gd name="T19" fmla="*/ 0 60000 65536"/>
                  <a:gd name="T20" fmla="*/ 0 60000 65536"/>
                  <a:gd name="T21" fmla="*/ 0 60000 65536"/>
                  <a:gd name="T22" fmla="*/ 0 60000 65536"/>
                  <a:gd name="T23" fmla="*/ 0 60000 65536"/>
                  <a:gd name="T24" fmla="*/ 0 w 172466"/>
                  <a:gd name="T25" fmla="*/ 0 h 186305"/>
                  <a:gd name="T26" fmla="*/ 172466 w 172466"/>
                  <a:gd name="T27" fmla="*/ 186305 h 1863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2466" h="186305">
                    <a:moveTo>
                      <a:pt x="158526" y="186305"/>
                    </a:moveTo>
                    <a:lnTo>
                      <a:pt x="93091" y="140718"/>
                    </a:lnTo>
                    <a:lnTo>
                      <a:pt x="34924" y="99443"/>
                    </a:lnTo>
                    <a:lnTo>
                      <a:pt x="0" y="34923"/>
                    </a:lnTo>
                    <a:lnTo>
                      <a:pt x="47624" y="0"/>
                    </a:lnTo>
                    <a:lnTo>
                      <a:pt x="137541" y="31751"/>
                    </a:lnTo>
                    <a:lnTo>
                      <a:pt x="172466" y="77218"/>
                    </a:lnTo>
                    <a:lnTo>
                      <a:pt x="158526" y="186305"/>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nvGrpSpPr>
              <p:cNvPr id="86" name="组合 77"/>
              <p:cNvGrpSpPr/>
              <p:nvPr/>
            </p:nvGrpSpPr>
            <p:grpSpPr>
              <a:xfrm>
                <a:off x="1999815" y="4739759"/>
                <a:ext cx="2354263" cy="1825625"/>
                <a:chOff x="835025" y="4441825"/>
                <a:chExt cx="2354263" cy="1825625"/>
              </a:xfrm>
            </p:grpSpPr>
            <p:sp>
              <p:nvSpPr>
                <p:cNvPr id="89" name="任意多边形 4"/>
                <p:cNvSpPr/>
                <p:nvPr/>
              </p:nvSpPr>
              <p:spPr bwMode="auto">
                <a:xfrm>
                  <a:off x="835025" y="4441825"/>
                  <a:ext cx="2354263" cy="1825625"/>
                </a:xfrm>
                <a:custGeom>
                  <a:avLst/>
                  <a:gdLst>
                    <a:gd name="T0" fmla="*/ 36785386 w 11331"/>
                    <a:gd name="T1" fmla="*/ 0 h 8791"/>
                    <a:gd name="T2" fmla="*/ 0 w 11331"/>
                    <a:gd name="T3" fmla="*/ 36749265 h 8791"/>
                    <a:gd name="T4" fmla="*/ 36785386 w 11331"/>
                    <a:gd name="T5" fmla="*/ 36749265 h 8791"/>
                    <a:gd name="T6" fmla="*/ 36785386 w 11331"/>
                    <a:gd name="T7" fmla="*/ 0 h 8791"/>
                    <a:gd name="T8" fmla="*/ 0 60000 65536"/>
                    <a:gd name="T9" fmla="*/ 0 60000 65536"/>
                    <a:gd name="T10" fmla="*/ 0 60000 65536"/>
                    <a:gd name="T11" fmla="*/ 0 60000 65536"/>
                    <a:gd name="T12" fmla="*/ 0 w 11331"/>
                    <a:gd name="T13" fmla="*/ 0 h 8791"/>
                    <a:gd name="T14" fmla="*/ 11331 w 11331"/>
                    <a:gd name="T15" fmla="*/ 8791 h 8791"/>
                  </a:gdLst>
                  <a:ahLst/>
                  <a:cxnLst>
                    <a:cxn ang="T8">
                      <a:pos x="T0" y="T1"/>
                    </a:cxn>
                    <a:cxn ang="T9">
                      <a:pos x="T2" y="T3"/>
                    </a:cxn>
                    <a:cxn ang="T10">
                      <a:pos x="T4" y="T5"/>
                    </a:cxn>
                    <a:cxn ang="T11">
                      <a:pos x="T6" y="T7"/>
                    </a:cxn>
                  </a:cxnLst>
                  <a:rect l="T12" t="T13" r="T14" b="T15"/>
                  <a:pathLst>
                    <a:path w="11331" h="8791">
                      <a:moveTo>
                        <a:pt x="10854" y="544"/>
                      </a:moveTo>
                      <a:lnTo>
                        <a:pt x="10859" y="495"/>
                      </a:lnTo>
                      <a:lnTo>
                        <a:pt x="10886" y="441"/>
                      </a:lnTo>
                      <a:lnTo>
                        <a:pt x="10947" y="370"/>
                      </a:lnTo>
                      <a:lnTo>
                        <a:pt x="10982" y="309"/>
                      </a:lnTo>
                      <a:lnTo>
                        <a:pt x="10916" y="310"/>
                      </a:lnTo>
                      <a:lnTo>
                        <a:pt x="10866" y="325"/>
                      </a:lnTo>
                      <a:lnTo>
                        <a:pt x="10784" y="307"/>
                      </a:lnTo>
                      <a:lnTo>
                        <a:pt x="10778" y="252"/>
                      </a:lnTo>
                      <a:lnTo>
                        <a:pt x="10748" y="181"/>
                      </a:lnTo>
                      <a:lnTo>
                        <a:pt x="10676" y="180"/>
                      </a:lnTo>
                      <a:lnTo>
                        <a:pt x="10673" y="64"/>
                      </a:lnTo>
                      <a:lnTo>
                        <a:pt x="10625" y="81"/>
                      </a:lnTo>
                      <a:lnTo>
                        <a:pt x="10569" y="0"/>
                      </a:lnTo>
                      <a:lnTo>
                        <a:pt x="10512" y="48"/>
                      </a:lnTo>
                      <a:lnTo>
                        <a:pt x="10476" y="111"/>
                      </a:lnTo>
                      <a:lnTo>
                        <a:pt x="10425" y="150"/>
                      </a:lnTo>
                      <a:lnTo>
                        <a:pt x="10367" y="136"/>
                      </a:lnTo>
                      <a:lnTo>
                        <a:pt x="10316" y="183"/>
                      </a:lnTo>
                      <a:lnTo>
                        <a:pt x="10343" y="264"/>
                      </a:lnTo>
                      <a:lnTo>
                        <a:pt x="10436" y="313"/>
                      </a:lnTo>
                      <a:lnTo>
                        <a:pt x="10413" y="445"/>
                      </a:lnTo>
                      <a:lnTo>
                        <a:pt x="10359" y="429"/>
                      </a:lnTo>
                      <a:lnTo>
                        <a:pt x="10328" y="378"/>
                      </a:lnTo>
                      <a:lnTo>
                        <a:pt x="10230" y="288"/>
                      </a:lnTo>
                      <a:lnTo>
                        <a:pt x="10137" y="328"/>
                      </a:lnTo>
                      <a:lnTo>
                        <a:pt x="10106" y="304"/>
                      </a:lnTo>
                      <a:lnTo>
                        <a:pt x="10050" y="312"/>
                      </a:lnTo>
                      <a:lnTo>
                        <a:pt x="9957" y="396"/>
                      </a:lnTo>
                      <a:lnTo>
                        <a:pt x="9875" y="459"/>
                      </a:lnTo>
                      <a:lnTo>
                        <a:pt x="9816" y="409"/>
                      </a:lnTo>
                      <a:lnTo>
                        <a:pt x="9747" y="427"/>
                      </a:lnTo>
                      <a:lnTo>
                        <a:pt x="9720" y="405"/>
                      </a:lnTo>
                      <a:lnTo>
                        <a:pt x="9633" y="462"/>
                      </a:lnTo>
                      <a:lnTo>
                        <a:pt x="9588" y="415"/>
                      </a:lnTo>
                      <a:lnTo>
                        <a:pt x="9630" y="355"/>
                      </a:lnTo>
                      <a:lnTo>
                        <a:pt x="9690" y="330"/>
                      </a:lnTo>
                      <a:lnTo>
                        <a:pt x="9660" y="277"/>
                      </a:lnTo>
                      <a:lnTo>
                        <a:pt x="9558" y="262"/>
                      </a:lnTo>
                      <a:lnTo>
                        <a:pt x="9518" y="294"/>
                      </a:lnTo>
                      <a:lnTo>
                        <a:pt x="9515" y="352"/>
                      </a:lnTo>
                      <a:lnTo>
                        <a:pt x="9501" y="402"/>
                      </a:lnTo>
                      <a:lnTo>
                        <a:pt x="9557" y="469"/>
                      </a:lnTo>
                      <a:lnTo>
                        <a:pt x="9495" y="495"/>
                      </a:lnTo>
                      <a:lnTo>
                        <a:pt x="9443" y="487"/>
                      </a:lnTo>
                      <a:lnTo>
                        <a:pt x="9324" y="603"/>
                      </a:lnTo>
                      <a:lnTo>
                        <a:pt x="9207" y="597"/>
                      </a:lnTo>
                      <a:lnTo>
                        <a:pt x="9152" y="574"/>
                      </a:lnTo>
                      <a:lnTo>
                        <a:pt x="9153" y="453"/>
                      </a:lnTo>
                      <a:lnTo>
                        <a:pt x="9101" y="430"/>
                      </a:lnTo>
                      <a:lnTo>
                        <a:pt x="9068" y="388"/>
                      </a:lnTo>
                      <a:lnTo>
                        <a:pt x="8991" y="399"/>
                      </a:lnTo>
                      <a:lnTo>
                        <a:pt x="8970" y="469"/>
                      </a:lnTo>
                      <a:lnTo>
                        <a:pt x="8915" y="490"/>
                      </a:lnTo>
                      <a:lnTo>
                        <a:pt x="8862" y="474"/>
                      </a:lnTo>
                      <a:lnTo>
                        <a:pt x="8874" y="405"/>
                      </a:lnTo>
                      <a:lnTo>
                        <a:pt x="8781" y="406"/>
                      </a:lnTo>
                      <a:lnTo>
                        <a:pt x="8757" y="379"/>
                      </a:lnTo>
                      <a:lnTo>
                        <a:pt x="8723" y="435"/>
                      </a:lnTo>
                      <a:lnTo>
                        <a:pt x="8789" y="484"/>
                      </a:lnTo>
                      <a:lnTo>
                        <a:pt x="8703" y="546"/>
                      </a:lnTo>
                      <a:lnTo>
                        <a:pt x="8700" y="649"/>
                      </a:lnTo>
                      <a:lnTo>
                        <a:pt x="8789" y="666"/>
                      </a:lnTo>
                      <a:lnTo>
                        <a:pt x="8790" y="730"/>
                      </a:lnTo>
                      <a:lnTo>
                        <a:pt x="8793" y="793"/>
                      </a:lnTo>
                      <a:lnTo>
                        <a:pt x="8847" y="825"/>
                      </a:lnTo>
                      <a:lnTo>
                        <a:pt x="8843" y="898"/>
                      </a:lnTo>
                      <a:lnTo>
                        <a:pt x="8726" y="969"/>
                      </a:lnTo>
                      <a:lnTo>
                        <a:pt x="8681" y="954"/>
                      </a:lnTo>
                      <a:lnTo>
                        <a:pt x="8652" y="970"/>
                      </a:lnTo>
                      <a:lnTo>
                        <a:pt x="8628" y="1050"/>
                      </a:lnTo>
                      <a:lnTo>
                        <a:pt x="8573" y="1044"/>
                      </a:lnTo>
                      <a:lnTo>
                        <a:pt x="8502" y="1048"/>
                      </a:lnTo>
                      <a:lnTo>
                        <a:pt x="8429" y="1093"/>
                      </a:lnTo>
                      <a:lnTo>
                        <a:pt x="8288" y="1164"/>
                      </a:lnTo>
                      <a:lnTo>
                        <a:pt x="8289" y="1218"/>
                      </a:lnTo>
                      <a:lnTo>
                        <a:pt x="8228" y="1291"/>
                      </a:lnTo>
                      <a:lnTo>
                        <a:pt x="8225" y="1438"/>
                      </a:lnTo>
                      <a:lnTo>
                        <a:pt x="8271" y="1497"/>
                      </a:lnTo>
                      <a:lnTo>
                        <a:pt x="8217" y="1570"/>
                      </a:lnTo>
                      <a:lnTo>
                        <a:pt x="8240" y="1638"/>
                      </a:lnTo>
                      <a:lnTo>
                        <a:pt x="8220" y="1704"/>
                      </a:lnTo>
                      <a:lnTo>
                        <a:pt x="8249" y="1833"/>
                      </a:lnTo>
                      <a:lnTo>
                        <a:pt x="8202" y="1888"/>
                      </a:lnTo>
                      <a:lnTo>
                        <a:pt x="8277" y="2020"/>
                      </a:lnTo>
                      <a:lnTo>
                        <a:pt x="8363" y="1950"/>
                      </a:lnTo>
                      <a:lnTo>
                        <a:pt x="8366" y="1882"/>
                      </a:lnTo>
                      <a:lnTo>
                        <a:pt x="8463" y="1782"/>
                      </a:lnTo>
                      <a:lnTo>
                        <a:pt x="8543" y="1737"/>
                      </a:lnTo>
                      <a:lnTo>
                        <a:pt x="8658" y="1686"/>
                      </a:lnTo>
                      <a:lnTo>
                        <a:pt x="8696" y="1615"/>
                      </a:lnTo>
                      <a:lnTo>
                        <a:pt x="8765" y="1537"/>
                      </a:lnTo>
                      <a:lnTo>
                        <a:pt x="8943" y="1405"/>
                      </a:lnTo>
                      <a:lnTo>
                        <a:pt x="9000" y="1411"/>
                      </a:lnTo>
                      <a:lnTo>
                        <a:pt x="9000" y="1480"/>
                      </a:lnTo>
                      <a:lnTo>
                        <a:pt x="8880" y="1560"/>
                      </a:lnTo>
                      <a:lnTo>
                        <a:pt x="8805" y="1563"/>
                      </a:lnTo>
                      <a:lnTo>
                        <a:pt x="8726" y="1651"/>
                      </a:lnTo>
                      <a:lnTo>
                        <a:pt x="8718" y="1735"/>
                      </a:lnTo>
                      <a:lnTo>
                        <a:pt x="8676" y="1776"/>
                      </a:lnTo>
                      <a:lnTo>
                        <a:pt x="8612" y="1806"/>
                      </a:lnTo>
                      <a:lnTo>
                        <a:pt x="8558" y="1836"/>
                      </a:lnTo>
                      <a:lnTo>
                        <a:pt x="8487" y="1966"/>
                      </a:lnTo>
                      <a:lnTo>
                        <a:pt x="8478" y="2020"/>
                      </a:lnTo>
                      <a:lnTo>
                        <a:pt x="8423" y="2071"/>
                      </a:lnTo>
                      <a:lnTo>
                        <a:pt x="8358" y="2118"/>
                      </a:lnTo>
                      <a:lnTo>
                        <a:pt x="8334" y="2173"/>
                      </a:lnTo>
                      <a:lnTo>
                        <a:pt x="8253" y="2268"/>
                      </a:lnTo>
                      <a:lnTo>
                        <a:pt x="8246" y="2338"/>
                      </a:lnTo>
                      <a:lnTo>
                        <a:pt x="8229" y="2374"/>
                      </a:lnTo>
                      <a:lnTo>
                        <a:pt x="8198" y="2427"/>
                      </a:lnTo>
                      <a:lnTo>
                        <a:pt x="8157" y="2458"/>
                      </a:lnTo>
                      <a:lnTo>
                        <a:pt x="8115" y="2503"/>
                      </a:lnTo>
                      <a:lnTo>
                        <a:pt x="8070" y="2551"/>
                      </a:lnTo>
                      <a:lnTo>
                        <a:pt x="8006" y="2538"/>
                      </a:lnTo>
                      <a:lnTo>
                        <a:pt x="7929" y="2572"/>
                      </a:lnTo>
                      <a:lnTo>
                        <a:pt x="7755" y="2730"/>
                      </a:lnTo>
                      <a:lnTo>
                        <a:pt x="7694" y="2817"/>
                      </a:lnTo>
                      <a:lnTo>
                        <a:pt x="7670" y="2883"/>
                      </a:lnTo>
                      <a:lnTo>
                        <a:pt x="7613" y="2946"/>
                      </a:lnTo>
                      <a:lnTo>
                        <a:pt x="7553" y="2961"/>
                      </a:lnTo>
                      <a:lnTo>
                        <a:pt x="7502" y="2947"/>
                      </a:lnTo>
                      <a:lnTo>
                        <a:pt x="7454" y="2977"/>
                      </a:lnTo>
                      <a:lnTo>
                        <a:pt x="7485" y="3027"/>
                      </a:lnTo>
                      <a:lnTo>
                        <a:pt x="7445" y="3091"/>
                      </a:lnTo>
                      <a:lnTo>
                        <a:pt x="7388" y="3124"/>
                      </a:lnTo>
                      <a:lnTo>
                        <a:pt x="7425" y="3168"/>
                      </a:lnTo>
                      <a:lnTo>
                        <a:pt x="7412" y="3211"/>
                      </a:lnTo>
                      <a:lnTo>
                        <a:pt x="7362" y="3226"/>
                      </a:lnTo>
                      <a:lnTo>
                        <a:pt x="7284" y="3213"/>
                      </a:lnTo>
                      <a:lnTo>
                        <a:pt x="7290" y="3234"/>
                      </a:lnTo>
                      <a:lnTo>
                        <a:pt x="7335" y="3238"/>
                      </a:lnTo>
                      <a:lnTo>
                        <a:pt x="7346" y="3352"/>
                      </a:lnTo>
                      <a:lnTo>
                        <a:pt x="7314" y="3432"/>
                      </a:lnTo>
                      <a:lnTo>
                        <a:pt x="7320" y="3520"/>
                      </a:lnTo>
                      <a:lnTo>
                        <a:pt x="7379" y="3601"/>
                      </a:lnTo>
                      <a:lnTo>
                        <a:pt x="7356" y="3666"/>
                      </a:lnTo>
                      <a:lnTo>
                        <a:pt x="7287" y="3684"/>
                      </a:lnTo>
                      <a:lnTo>
                        <a:pt x="7167" y="3756"/>
                      </a:lnTo>
                      <a:lnTo>
                        <a:pt x="7091" y="3723"/>
                      </a:lnTo>
                      <a:lnTo>
                        <a:pt x="6980" y="3717"/>
                      </a:lnTo>
                      <a:lnTo>
                        <a:pt x="6765" y="3792"/>
                      </a:lnTo>
                      <a:lnTo>
                        <a:pt x="6645" y="3840"/>
                      </a:lnTo>
                      <a:lnTo>
                        <a:pt x="6438" y="3810"/>
                      </a:lnTo>
                      <a:lnTo>
                        <a:pt x="6308" y="3817"/>
                      </a:lnTo>
                      <a:lnTo>
                        <a:pt x="6206" y="3712"/>
                      </a:lnTo>
                      <a:lnTo>
                        <a:pt x="6158" y="3730"/>
                      </a:lnTo>
                      <a:lnTo>
                        <a:pt x="6104" y="3670"/>
                      </a:lnTo>
                      <a:lnTo>
                        <a:pt x="6030" y="3628"/>
                      </a:lnTo>
                      <a:lnTo>
                        <a:pt x="5913" y="3595"/>
                      </a:lnTo>
                      <a:lnTo>
                        <a:pt x="5772" y="3664"/>
                      </a:lnTo>
                      <a:lnTo>
                        <a:pt x="5594" y="3622"/>
                      </a:lnTo>
                      <a:lnTo>
                        <a:pt x="5448" y="3583"/>
                      </a:lnTo>
                      <a:lnTo>
                        <a:pt x="5384" y="3574"/>
                      </a:lnTo>
                      <a:lnTo>
                        <a:pt x="5306" y="3529"/>
                      </a:lnTo>
                      <a:lnTo>
                        <a:pt x="5240" y="3600"/>
                      </a:lnTo>
                      <a:lnTo>
                        <a:pt x="5148" y="3568"/>
                      </a:lnTo>
                      <a:lnTo>
                        <a:pt x="5033" y="3603"/>
                      </a:lnTo>
                      <a:lnTo>
                        <a:pt x="4934" y="3583"/>
                      </a:lnTo>
                      <a:lnTo>
                        <a:pt x="4838" y="3627"/>
                      </a:lnTo>
                      <a:lnTo>
                        <a:pt x="4727" y="3630"/>
                      </a:lnTo>
                      <a:lnTo>
                        <a:pt x="4617" y="3654"/>
                      </a:lnTo>
                      <a:lnTo>
                        <a:pt x="4521" y="3618"/>
                      </a:lnTo>
                      <a:lnTo>
                        <a:pt x="4470" y="3655"/>
                      </a:lnTo>
                      <a:lnTo>
                        <a:pt x="4308" y="3694"/>
                      </a:lnTo>
                      <a:lnTo>
                        <a:pt x="4224" y="3690"/>
                      </a:lnTo>
                      <a:lnTo>
                        <a:pt x="4163" y="3745"/>
                      </a:lnTo>
                      <a:lnTo>
                        <a:pt x="4188" y="3852"/>
                      </a:lnTo>
                      <a:lnTo>
                        <a:pt x="4151" y="3924"/>
                      </a:lnTo>
                      <a:lnTo>
                        <a:pt x="4059" y="3918"/>
                      </a:lnTo>
                      <a:lnTo>
                        <a:pt x="4115" y="3993"/>
                      </a:lnTo>
                      <a:lnTo>
                        <a:pt x="4145" y="4057"/>
                      </a:lnTo>
                      <a:lnTo>
                        <a:pt x="4130" y="4188"/>
                      </a:lnTo>
                      <a:lnTo>
                        <a:pt x="4220" y="4242"/>
                      </a:lnTo>
                      <a:lnTo>
                        <a:pt x="4293" y="4194"/>
                      </a:lnTo>
                      <a:lnTo>
                        <a:pt x="4332" y="4218"/>
                      </a:lnTo>
                      <a:lnTo>
                        <a:pt x="4272" y="4281"/>
                      </a:lnTo>
                      <a:lnTo>
                        <a:pt x="4250" y="4326"/>
                      </a:lnTo>
                      <a:lnTo>
                        <a:pt x="4158" y="4287"/>
                      </a:lnTo>
                      <a:lnTo>
                        <a:pt x="4106" y="4347"/>
                      </a:lnTo>
                      <a:lnTo>
                        <a:pt x="4041" y="4384"/>
                      </a:lnTo>
                      <a:lnTo>
                        <a:pt x="3996" y="4464"/>
                      </a:lnTo>
                      <a:lnTo>
                        <a:pt x="3920" y="4549"/>
                      </a:lnTo>
                      <a:lnTo>
                        <a:pt x="3723" y="4579"/>
                      </a:lnTo>
                      <a:lnTo>
                        <a:pt x="3618" y="4461"/>
                      </a:lnTo>
                      <a:lnTo>
                        <a:pt x="3560" y="4468"/>
                      </a:lnTo>
                      <a:lnTo>
                        <a:pt x="3480" y="4423"/>
                      </a:lnTo>
                      <a:lnTo>
                        <a:pt x="3374" y="4410"/>
                      </a:lnTo>
                      <a:lnTo>
                        <a:pt x="3320" y="4470"/>
                      </a:lnTo>
                      <a:lnTo>
                        <a:pt x="3323" y="4576"/>
                      </a:lnTo>
                      <a:lnTo>
                        <a:pt x="3294" y="4686"/>
                      </a:lnTo>
                      <a:lnTo>
                        <a:pt x="3258" y="4801"/>
                      </a:lnTo>
                      <a:lnTo>
                        <a:pt x="3207" y="4882"/>
                      </a:lnTo>
                      <a:lnTo>
                        <a:pt x="3231" y="4998"/>
                      </a:lnTo>
                      <a:lnTo>
                        <a:pt x="3243" y="5110"/>
                      </a:lnTo>
                      <a:lnTo>
                        <a:pt x="3240" y="5233"/>
                      </a:lnTo>
                      <a:lnTo>
                        <a:pt x="3213" y="5382"/>
                      </a:lnTo>
                      <a:lnTo>
                        <a:pt x="3159" y="5461"/>
                      </a:lnTo>
                      <a:lnTo>
                        <a:pt x="3056" y="5499"/>
                      </a:lnTo>
                      <a:lnTo>
                        <a:pt x="2991" y="5568"/>
                      </a:lnTo>
                      <a:lnTo>
                        <a:pt x="2964" y="5631"/>
                      </a:lnTo>
                      <a:lnTo>
                        <a:pt x="2894" y="5731"/>
                      </a:lnTo>
                      <a:lnTo>
                        <a:pt x="2807" y="5779"/>
                      </a:lnTo>
                      <a:lnTo>
                        <a:pt x="2663" y="5883"/>
                      </a:lnTo>
                      <a:lnTo>
                        <a:pt x="2655" y="5986"/>
                      </a:lnTo>
                      <a:lnTo>
                        <a:pt x="2622" y="6069"/>
                      </a:lnTo>
                      <a:lnTo>
                        <a:pt x="2558" y="6163"/>
                      </a:lnTo>
                      <a:lnTo>
                        <a:pt x="2474" y="6190"/>
                      </a:lnTo>
                      <a:lnTo>
                        <a:pt x="2391" y="6166"/>
                      </a:lnTo>
                      <a:lnTo>
                        <a:pt x="2307" y="6219"/>
                      </a:lnTo>
                      <a:lnTo>
                        <a:pt x="2246" y="6154"/>
                      </a:lnTo>
                      <a:lnTo>
                        <a:pt x="2210" y="6214"/>
                      </a:lnTo>
                      <a:lnTo>
                        <a:pt x="2208" y="6286"/>
                      </a:lnTo>
                      <a:lnTo>
                        <a:pt x="2144" y="6274"/>
                      </a:lnTo>
                      <a:lnTo>
                        <a:pt x="2097" y="6298"/>
                      </a:lnTo>
                      <a:lnTo>
                        <a:pt x="2024" y="6385"/>
                      </a:lnTo>
                      <a:lnTo>
                        <a:pt x="1958" y="6321"/>
                      </a:lnTo>
                      <a:lnTo>
                        <a:pt x="1910" y="6355"/>
                      </a:lnTo>
                      <a:lnTo>
                        <a:pt x="1923" y="6445"/>
                      </a:lnTo>
                      <a:lnTo>
                        <a:pt x="1926" y="6513"/>
                      </a:lnTo>
                      <a:lnTo>
                        <a:pt x="1872" y="6562"/>
                      </a:lnTo>
                      <a:lnTo>
                        <a:pt x="1898" y="6607"/>
                      </a:lnTo>
                      <a:lnTo>
                        <a:pt x="1905" y="6702"/>
                      </a:lnTo>
                      <a:lnTo>
                        <a:pt x="1859" y="6828"/>
                      </a:lnTo>
                      <a:lnTo>
                        <a:pt x="1755" y="6897"/>
                      </a:lnTo>
                      <a:lnTo>
                        <a:pt x="1715" y="6846"/>
                      </a:lnTo>
                      <a:lnTo>
                        <a:pt x="1683" y="6909"/>
                      </a:lnTo>
                      <a:lnTo>
                        <a:pt x="1605" y="6936"/>
                      </a:lnTo>
                      <a:lnTo>
                        <a:pt x="1556" y="7006"/>
                      </a:lnTo>
                      <a:lnTo>
                        <a:pt x="1584" y="7126"/>
                      </a:lnTo>
                      <a:lnTo>
                        <a:pt x="1508" y="7200"/>
                      </a:lnTo>
                      <a:lnTo>
                        <a:pt x="1434" y="7267"/>
                      </a:lnTo>
                      <a:lnTo>
                        <a:pt x="1344" y="7281"/>
                      </a:lnTo>
                      <a:lnTo>
                        <a:pt x="1296" y="7413"/>
                      </a:lnTo>
                      <a:lnTo>
                        <a:pt x="1173" y="7500"/>
                      </a:lnTo>
                      <a:lnTo>
                        <a:pt x="1061" y="7602"/>
                      </a:lnTo>
                      <a:lnTo>
                        <a:pt x="951" y="7606"/>
                      </a:lnTo>
                      <a:lnTo>
                        <a:pt x="888" y="7602"/>
                      </a:lnTo>
                      <a:lnTo>
                        <a:pt x="875" y="7702"/>
                      </a:lnTo>
                      <a:lnTo>
                        <a:pt x="780" y="7776"/>
                      </a:lnTo>
                      <a:lnTo>
                        <a:pt x="695" y="7743"/>
                      </a:lnTo>
                      <a:lnTo>
                        <a:pt x="669" y="7666"/>
                      </a:lnTo>
                      <a:lnTo>
                        <a:pt x="500" y="7683"/>
                      </a:lnTo>
                      <a:lnTo>
                        <a:pt x="422" y="7737"/>
                      </a:lnTo>
                      <a:lnTo>
                        <a:pt x="338" y="7771"/>
                      </a:lnTo>
                      <a:lnTo>
                        <a:pt x="267" y="7860"/>
                      </a:lnTo>
                      <a:lnTo>
                        <a:pt x="158" y="7867"/>
                      </a:lnTo>
                      <a:lnTo>
                        <a:pt x="78" y="7933"/>
                      </a:lnTo>
                      <a:lnTo>
                        <a:pt x="30" y="8035"/>
                      </a:lnTo>
                      <a:lnTo>
                        <a:pt x="84" y="8187"/>
                      </a:lnTo>
                      <a:lnTo>
                        <a:pt x="0" y="8275"/>
                      </a:lnTo>
                      <a:lnTo>
                        <a:pt x="45" y="8329"/>
                      </a:lnTo>
                      <a:lnTo>
                        <a:pt x="101" y="8422"/>
                      </a:lnTo>
                      <a:lnTo>
                        <a:pt x="254" y="8355"/>
                      </a:lnTo>
                      <a:lnTo>
                        <a:pt x="374" y="8359"/>
                      </a:lnTo>
                      <a:lnTo>
                        <a:pt x="468" y="8295"/>
                      </a:lnTo>
                      <a:lnTo>
                        <a:pt x="497" y="8223"/>
                      </a:lnTo>
                      <a:lnTo>
                        <a:pt x="470" y="8130"/>
                      </a:lnTo>
                      <a:lnTo>
                        <a:pt x="513" y="8062"/>
                      </a:lnTo>
                      <a:lnTo>
                        <a:pt x="594" y="8055"/>
                      </a:lnTo>
                      <a:lnTo>
                        <a:pt x="713" y="8095"/>
                      </a:lnTo>
                      <a:lnTo>
                        <a:pt x="783" y="8169"/>
                      </a:lnTo>
                      <a:lnTo>
                        <a:pt x="857" y="8169"/>
                      </a:lnTo>
                      <a:lnTo>
                        <a:pt x="947" y="8227"/>
                      </a:lnTo>
                      <a:lnTo>
                        <a:pt x="1025" y="8227"/>
                      </a:lnTo>
                      <a:lnTo>
                        <a:pt x="1110" y="8295"/>
                      </a:lnTo>
                      <a:lnTo>
                        <a:pt x="1161" y="8374"/>
                      </a:lnTo>
                      <a:lnTo>
                        <a:pt x="1235" y="8514"/>
                      </a:lnTo>
                      <a:lnTo>
                        <a:pt x="1199" y="8577"/>
                      </a:lnTo>
                      <a:lnTo>
                        <a:pt x="1235" y="8706"/>
                      </a:lnTo>
                      <a:lnTo>
                        <a:pt x="1332" y="8754"/>
                      </a:lnTo>
                      <a:lnTo>
                        <a:pt x="1350" y="8791"/>
                      </a:lnTo>
                      <a:lnTo>
                        <a:pt x="1404" y="8781"/>
                      </a:lnTo>
                      <a:lnTo>
                        <a:pt x="1409" y="8692"/>
                      </a:lnTo>
                      <a:lnTo>
                        <a:pt x="1470" y="8619"/>
                      </a:lnTo>
                      <a:lnTo>
                        <a:pt x="1550" y="8604"/>
                      </a:lnTo>
                      <a:lnTo>
                        <a:pt x="1655" y="8599"/>
                      </a:lnTo>
                      <a:lnTo>
                        <a:pt x="1658" y="8536"/>
                      </a:lnTo>
                      <a:lnTo>
                        <a:pt x="1736" y="8488"/>
                      </a:lnTo>
                      <a:lnTo>
                        <a:pt x="1769" y="8403"/>
                      </a:lnTo>
                      <a:lnTo>
                        <a:pt x="1721" y="8343"/>
                      </a:lnTo>
                      <a:lnTo>
                        <a:pt x="1737" y="8262"/>
                      </a:lnTo>
                      <a:lnTo>
                        <a:pt x="1608" y="8235"/>
                      </a:lnTo>
                      <a:lnTo>
                        <a:pt x="1712" y="8193"/>
                      </a:lnTo>
                      <a:lnTo>
                        <a:pt x="1676" y="8118"/>
                      </a:lnTo>
                      <a:lnTo>
                        <a:pt x="1812" y="8013"/>
                      </a:lnTo>
                      <a:lnTo>
                        <a:pt x="1820" y="7947"/>
                      </a:lnTo>
                      <a:lnTo>
                        <a:pt x="1782" y="7830"/>
                      </a:lnTo>
                      <a:lnTo>
                        <a:pt x="1836" y="7777"/>
                      </a:lnTo>
                      <a:lnTo>
                        <a:pt x="1890" y="7861"/>
                      </a:lnTo>
                      <a:lnTo>
                        <a:pt x="1874" y="7999"/>
                      </a:lnTo>
                      <a:lnTo>
                        <a:pt x="1911" y="8067"/>
                      </a:lnTo>
                      <a:lnTo>
                        <a:pt x="2012" y="7993"/>
                      </a:lnTo>
                      <a:lnTo>
                        <a:pt x="2018" y="7888"/>
                      </a:lnTo>
                      <a:lnTo>
                        <a:pt x="2094" y="7774"/>
                      </a:lnTo>
                      <a:lnTo>
                        <a:pt x="2186" y="7819"/>
                      </a:lnTo>
                      <a:lnTo>
                        <a:pt x="2282" y="7726"/>
                      </a:lnTo>
                      <a:lnTo>
                        <a:pt x="2348" y="7671"/>
                      </a:lnTo>
                      <a:lnTo>
                        <a:pt x="2493" y="7741"/>
                      </a:lnTo>
                      <a:lnTo>
                        <a:pt x="2574" y="7611"/>
                      </a:lnTo>
                      <a:lnTo>
                        <a:pt x="2523" y="7575"/>
                      </a:lnTo>
                      <a:lnTo>
                        <a:pt x="2525" y="7456"/>
                      </a:lnTo>
                      <a:lnTo>
                        <a:pt x="2630" y="7411"/>
                      </a:lnTo>
                      <a:lnTo>
                        <a:pt x="2595" y="7344"/>
                      </a:lnTo>
                      <a:lnTo>
                        <a:pt x="2615" y="7287"/>
                      </a:lnTo>
                      <a:lnTo>
                        <a:pt x="2741" y="7252"/>
                      </a:lnTo>
                      <a:lnTo>
                        <a:pt x="2777" y="7221"/>
                      </a:lnTo>
                      <a:lnTo>
                        <a:pt x="2816" y="7266"/>
                      </a:lnTo>
                      <a:lnTo>
                        <a:pt x="2820" y="7353"/>
                      </a:lnTo>
                      <a:lnTo>
                        <a:pt x="2934" y="7297"/>
                      </a:lnTo>
                      <a:lnTo>
                        <a:pt x="3050" y="7321"/>
                      </a:lnTo>
                      <a:lnTo>
                        <a:pt x="3107" y="7284"/>
                      </a:lnTo>
                      <a:lnTo>
                        <a:pt x="3179" y="7345"/>
                      </a:lnTo>
                      <a:lnTo>
                        <a:pt x="3320" y="7291"/>
                      </a:lnTo>
                      <a:lnTo>
                        <a:pt x="3455" y="7299"/>
                      </a:lnTo>
                      <a:lnTo>
                        <a:pt x="3453" y="7198"/>
                      </a:lnTo>
                      <a:lnTo>
                        <a:pt x="3552" y="7176"/>
                      </a:lnTo>
                      <a:lnTo>
                        <a:pt x="3741" y="7185"/>
                      </a:lnTo>
                      <a:lnTo>
                        <a:pt x="3864" y="7198"/>
                      </a:lnTo>
                      <a:lnTo>
                        <a:pt x="3948" y="7242"/>
                      </a:lnTo>
                      <a:lnTo>
                        <a:pt x="4031" y="7317"/>
                      </a:lnTo>
                      <a:lnTo>
                        <a:pt x="4052" y="7395"/>
                      </a:lnTo>
                      <a:lnTo>
                        <a:pt x="4130" y="7381"/>
                      </a:lnTo>
                      <a:lnTo>
                        <a:pt x="4113" y="7315"/>
                      </a:lnTo>
                      <a:lnTo>
                        <a:pt x="4196" y="7284"/>
                      </a:lnTo>
                      <a:lnTo>
                        <a:pt x="4187" y="7219"/>
                      </a:lnTo>
                      <a:lnTo>
                        <a:pt x="4116" y="7233"/>
                      </a:lnTo>
                      <a:lnTo>
                        <a:pt x="4070" y="7180"/>
                      </a:lnTo>
                      <a:lnTo>
                        <a:pt x="4125" y="7117"/>
                      </a:lnTo>
                      <a:lnTo>
                        <a:pt x="4065" y="7063"/>
                      </a:lnTo>
                      <a:lnTo>
                        <a:pt x="4109" y="7017"/>
                      </a:lnTo>
                      <a:lnTo>
                        <a:pt x="4092" y="6936"/>
                      </a:lnTo>
                      <a:lnTo>
                        <a:pt x="4145" y="6883"/>
                      </a:lnTo>
                      <a:lnTo>
                        <a:pt x="4188" y="6847"/>
                      </a:lnTo>
                      <a:lnTo>
                        <a:pt x="4239" y="6784"/>
                      </a:lnTo>
                      <a:lnTo>
                        <a:pt x="4247" y="6811"/>
                      </a:lnTo>
                      <a:lnTo>
                        <a:pt x="4160" y="6913"/>
                      </a:lnTo>
                      <a:lnTo>
                        <a:pt x="4145" y="6972"/>
                      </a:lnTo>
                      <a:lnTo>
                        <a:pt x="4131" y="7029"/>
                      </a:lnTo>
                      <a:lnTo>
                        <a:pt x="4146" y="7087"/>
                      </a:lnTo>
                      <a:lnTo>
                        <a:pt x="4173" y="7155"/>
                      </a:lnTo>
                      <a:lnTo>
                        <a:pt x="4194" y="7201"/>
                      </a:lnTo>
                      <a:lnTo>
                        <a:pt x="4254" y="7231"/>
                      </a:lnTo>
                      <a:lnTo>
                        <a:pt x="4299" y="7230"/>
                      </a:lnTo>
                      <a:lnTo>
                        <a:pt x="4323" y="7276"/>
                      </a:lnTo>
                      <a:lnTo>
                        <a:pt x="4305" y="7305"/>
                      </a:lnTo>
                      <a:lnTo>
                        <a:pt x="4356" y="7416"/>
                      </a:lnTo>
                      <a:lnTo>
                        <a:pt x="4427" y="7410"/>
                      </a:lnTo>
                      <a:lnTo>
                        <a:pt x="4481" y="7404"/>
                      </a:lnTo>
                      <a:lnTo>
                        <a:pt x="4449" y="7456"/>
                      </a:lnTo>
                      <a:lnTo>
                        <a:pt x="4527" y="7495"/>
                      </a:lnTo>
                      <a:lnTo>
                        <a:pt x="4667" y="7446"/>
                      </a:lnTo>
                      <a:lnTo>
                        <a:pt x="4781" y="7450"/>
                      </a:lnTo>
                      <a:lnTo>
                        <a:pt x="4794" y="7491"/>
                      </a:lnTo>
                      <a:lnTo>
                        <a:pt x="4869" y="7513"/>
                      </a:lnTo>
                      <a:lnTo>
                        <a:pt x="4928" y="7563"/>
                      </a:lnTo>
                      <a:lnTo>
                        <a:pt x="5003" y="7557"/>
                      </a:lnTo>
                      <a:lnTo>
                        <a:pt x="4965" y="7600"/>
                      </a:lnTo>
                      <a:lnTo>
                        <a:pt x="5001" y="7651"/>
                      </a:lnTo>
                      <a:lnTo>
                        <a:pt x="5009" y="7747"/>
                      </a:lnTo>
                      <a:lnTo>
                        <a:pt x="5193" y="7878"/>
                      </a:lnTo>
                      <a:lnTo>
                        <a:pt x="5225" y="7800"/>
                      </a:lnTo>
                      <a:lnTo>
                        <a:pt x="5255" y="7759"/>
                      </a:lnTo>
                      <a:lnTo>
                        <a:pt x="5280" y="7776"/>
                      </a:lnTo>
                      <a:lnTo>
                        <a:pt x="5259" y="7812"/>
                      </a:lnTo>
                      <a:lnTo>
                        <a:pt x="5345" y="7858"/>
                      </a:lnTo>
                      <a:lnTo>
                        <a:pt x="5397" y="7908"/>
                      </a:lnTo>
                      <a:lnTo>
                        <a:pt x="5484" y="7845"/>
                      </a:lnTo>
                      <a:lnTo>
                        <a:pt x="5574" y="7824"/>
                      </a:lnTo>
                      <a:lnTo>
                        <a:pt x="5544" y="7698"/>
                      </a:lnTo>
                      <a:lnTo>
                        <a:pt x="5594" y="7549"/>
                      </a:lnTo>
                      <a:lnTo>
                        <a:pt x="5654" y="7461"/>
                      </a:lnTo>
                      <a:lnTo>
                        <a:pt x="5717" y="7410"/>
                      </a:lnTo>
                      <a:lnTo>
                        <a:pt x="5786" y="7396"/>
                      </a:lnTo>
                      <a:lnTo>
                        <a:pt x="5814" y="7357"/>
                      </a:lnTo>
                      <a:lnTo>
                        <a:pt x="5774" y="7291"/>
                      </a:lnTo>
                      <a:lnTo>
                        <a:pt x="5769" y="7254"/>
                      </a:lnTo>
                      <a:lnTo>
                        <a:pt x="5796" y="7242"/>
                      </a:lnTo>
                      <a:lnTo>
                        <a:pt x="5825" y="7305"/>
                      </a:lnTo>
                      <a:lnTo>
                        <a:pt x="5867" y="7363"/>
                      </a:lnTo>
                      <a:lnTo>
                        <a:pt x="5933" y="7329"/>
                      </a:lnTo>
                      <a:lnTo>
                        <a:pt x="5936" y="7255"/>
                      </a:lnTo>
                      <a:lnTo>
                        <a:pt x="5964" y="7186"/>
                      </a:lnTo>
                      <a:lnTo>
                        <a:pt x="6029" y="7095"/>
                      </a:lnTo>
                      <a:lnTo>
                        <a:pt x="5963" y="7063"/>
                      </a:lnTo>
                      <a:lnTo>
                        <a:pt x="5876" y="7068"/>
                      </a:lnTo>
                      <a:lnTo>
                        <a:pt x="5873" y="6975"/>
                      </a:lnTo>
                      <a:lnTo>
                        <a:pt x="5864" y="6876"/>
                      </a:lnTo>
                      <a:lnTo>
                        <a:pt x="5883" y="6847"/>
                      </a:lnTo>
                      <a:lnTo>
                        <a:pt x="5957" y="6853"/>
                      </a:lnTo>
                      <a:lnTo>
                        <a:pt x="6042" y="6837"/>
                      </a:lnTo>
                      <a:lnTo>
                        <a:pt x="6014" y="6774"/>
                      </a:lnTo>
                      <a:lnTo>
                        <a:pt x="5960" y="6732"/>
                      </a:lnTo>
                      <a:lnTo>
                        <a:pt x="5963" y="6589"/>
                      </a:lnTo>
                      <a:lnTo>
                        <a:pt x="5975" y="6580"/>
                      </a:lnTo>
                      <a:lnTo>
                        <a:pt x="5999" y="6532"/>
                      </a:lnTo>
                      <a:lnTo>
                        <a:pt x="5964" y="6513"/>
                      </a:lnTo>
                      <a:lnTo>
                        <a:pt x="5904" y="6511"/>
                      </a:lnTo>
                      <a:lnTo>
                        <a:pt x="5900" y="6483"/>
                      </a:lnTo>
                      <a:lnTo>
                        <a:pt x="5930" y="6469"/>
                      </a:lnTo>
                      <a:lnTo>
                        <a:pt x="5973" y="6480"/>
                      </a:lnTo>
                      <a:lnTo>
                        <a:pt x="6021" y="6487"/>
                      </a:lnTo>
                      <a:lnTo>
                        <a:pt x="6056" y="6438"/>
                      </a:lnTo>
                      <a:lnTo>
                        <a:pt x="6081" y="6378"/>
                      </a:lnTo>
                      <a:lnTo>
                        <a:pt x="6125" y="6312"/>
                      </a:lnTo>
                      <a:lnTo>
                        <a:pt x="6171" y="6228"/>
                      </a:lnTo>
                      <a:lnTo>
                        <a:pt x="6150" y="6136"/>
                      </a:lnTo>
                      <a:lnTo>
                        <a:pt x="6116" y="6034"/>
                      </a:lnTo>
                      <a:lnTo>
                        <a:pt x="6102" y="5971"/>
                      </a:lnTo>
                      <a:lnTo>
                        <a:pt x="6102" y="5928"/>
                      </a:lnTo>
                      <a:lnTo>
                        <a:pt x="6141" y="5914"/>
                      </a:lnTo>
                      <a:lnTo>
                        <a:pt x="6200" y="6066"/>
                      </a:lnTo>
                      <a:lnTo>
                        <a:pt x="6237" y="6138"/>
                      </a:lnTo>
                      <a:lnTo>
                        <a:pt x="6215" y="6226"/>
                      </a:lnTo>
                      <a:lnTo>
                        <a:pt x="6300" y="6231"/>
                      </a:lnTo>
                      <a:lnTo>
                        <a:pt x="6384" y="6211"/>
                      </a:lnTo>
                      <a:lnTo>
                        <a:pt x="6443" y="6151"/>
                      </a:lnTo>
                      <a:lnTo>
                        <a:pt x="6530" y="6135"/>
                      </a:lnTo>
                      <a:lnTo>
                        <a:pt x="6594" y="6019"/>
                      </a:lnTo>
                      <a:lnTo>
                        <a:pt x="6689" y="5940"/>
                      </a:lnTo>
                      <a:lnTo>
                        <a:pt x="6944" y="5904"/>
                      </a:lnTo>
                      <a:lnTo>
                        <a:pt x="7070" y="5917"/>
                      </a:lnTo>
                      <a:lnTo>
                        <a:pt x="7116" y="5854"/>
                      </a:lnTo>
                      <a:lnTo>
                        <a:pt x="7163" y="5839"/>
                      </a:lnTo>
                      <a:lnTo>
                        <a:pt x="7182" y="5751"/>
                      </a:lnTo>
                      <a:lnTo>
                        <a:pt x="7217" y="5745"/>
                      </a:lnTo>
                      <a:lnTo>
                        <a:pt x="7215" y="5791"/>
                      </a:lnTo>
                      <a:lnTo>
                        <a:pt x="7208" y="5823"/>
                      </a:lnTo>
                      <a:lnTo>
                        <a:pt x="7247" y="5862"/>
                      </a:lnTo>
                      <a:lnTo>
                        <a:pt x="7334" y="5859"/>
                      </a:lnTo>
                      <a:lnTo>
                        <a:pt x="7511" y="5781"/>
                      </a:lnTo>
                      <a:lnTo>
                        <a:pt x="7565" y="5718"/>
                      </a:lnTo>
                      <a:lnTo>
                        <a:pt x="7748" y="5763"/>
                      </a:lnTo>
                      <a:lnTo>
                        <a:pt x="7943" y="5820"/>
                      </a:lnTo>
                      <a:lnTo>
                        <a:pt x="8124" y="5914"/>
                      </a:lnTo>
                      <a:lnTo>
                        <a:pt x="8384" y="6073"/>
                      </a:lnTo>
                      <a:lnTo>
                        <a:pt x="8550" y="6225"/>
                      </a:lnTo>
                      <a:lnTo>
                        <a:pt x="8726" y="6364"/>
                      </a:lnTo>
                      <a:lnTo>
                        <a:pt x="8826" y="6283"/>
                      </a:lnTo>
                      <a:lnTo>
                        <a:pt x="8775" y="6226"/>
                      </a:lnTo>
                      <a:lnTo>
                        <a:pt x="8835" y="6168"/>
                      </a:lnTo>
                      <a:lnTo>
                        <a:pt x="8990" y="6133"/>
                      </a:lnTo>
                      <a:lnTo>
                        <a:pt x="9144" y="6183"/>
                      </a:lnTo>
                      <a:lnTo>
                        <a:pt x="9386" y="6229"/>
                      </a:lnTo>
                      <a:lnTo>
                        <a:pt x="9476" y="6181"/>
                      </a:lnTo>
                      <a:lnTo>
                        <a:pt x="9528" y="6237"/>
                      </a:lnTo>
                      <a:lnTo>
                        <a:pt x="9609" y="6234"/>
                      </a:lnTo>
                      <a:lnTo>
                        <a:pt x="9711" y="6309"/>
                      </a:lnTo>
                      <a:lnTo>
                        <a:pt x="9773" y="6307"/>
                      </a:lnTo>
                      <a:lnTo>
                        <a:pt x="9822" y="6325"/>
                      </a:lnTo>
                      <a:lnTo>
                        <a:pt x="9857" y="6403"/>
                      </a:lnTo>
                      <a:lnTo>
                        <a:pt x="9926" y="6342"/>
                      </a:lnTo>
                      <a:lnTo>
                        <a:pt x="10053" y="6330"/>
                      </a:lnTo>
                      <a:lnTo>
                        <a:pt x="10118" y="6331"/>
                      </a:lnTo>
                      <a:lnTo>
                        <a:pt x="10142" y="6261"/>
                      </a:lnTo>
                      <a:lnTo>
                        <a:pt x="10122" y="6192"/>
                      </a:lnTo>
                      <a:lnTo>
                        <a:pt x="10200" y="6124"/>
                      </a:lnTo>
                      <a:lnTo>
                        <a:pt x="10134" y="6108"/>
                      </a:lnTo>
                      <a:lnTo>
                        <a:pt x="10107" y="6067"/>
                      </a:lnTo>
                      <a:lnTo>
                        <a:pt x="10161" y="6019"/>
                      </a:lnTo>
                      <a:lnTo>
                        <a:pt x="10110" y="5970"/>
                      </a:lnTo>
                      <a:lnTo>
                        <a:pt x="10065" y="6031"/>
                      </a:lnTo>
                      <a:lnTo>
                        <a:pt x="10005" y="5971"/>
                      </a:lnTo>
                      <a:lnTo>
                        <a:pt x="9920" y="5905"/>
                      </a:lnTo>
                      <a:lnTo>
                        <a:pt x="9902" y="5863"/>
                      </a:lnTo>
                      <a:lnTo>
                        <a:pt x="9813" y="5940"/>
                      </a:lnTo>
                      <a:lnTo>
                        <a:pt x="9786" y="5910"/>
                      </a:lnTo>
                      <a:lnTo>
                        <a:pt x="9854" y="5784"/>
                      </a:lnTo>
                      <a:lnTo>
                        <a:pt x="9924" y="5746"/>
                      </a:lnTo>
                      <a:lnTo>
                        <a:pt x="9983" y="5776"/>
                      </a:lnTo>
                      <a:lnTo>
                        <a:pt x="10016" y="5772"/>
                      </a:lnTo>
                      <a:lnTo>
                        <a:pt x="10028" y="5829"/>
                      </a:lnTo>
                      <a:lnTo>
                        <a:pt x="10073" y="5829"/>
                      </a:lnTo>
                      <a:lnTo>
                        <a:pt x="10092" y="5815"/>
                      </a:lnTo>
                      <a:lnTo>
                        <a:pt x="10122" y="5853"/>
                      </a:lnTo>
                      <a:lnTo>
                        <a:pt x="10164" y="5887"/>
                      </a:lnTo>
                      <a:lnTo>
                        <a:pt x="10142" y="5910"/>
                      </a:lnTo>
                      <a:lnTo>
                        <a:pt x="10140" y="5952"/>
                      </a:lnTo>
                      <a:lnTo>
                        <a:pt x="10155" y="5946"/>
                      </a:lnTo>
                      <a:lnTo>
                        <a:pt x="10196" y="5898"/>
                      </a:lnTo>
                      <a:lnTo>
                        <a:pt x="10248" y="5841"/>
                      </a:lnTo>
                      <a:lnTo>
                        <a:pt x="10317" y="5818"/>
                      </a:lnTo>
                      <a:lnTo>
                        <a:pt x="10383" y="5818"/>
                      </a:lnTo>
                      <a:lnTo>
                        <a:pt x="10445" y="5788"/>
                      </a:lnTo>
                      <a:lnTo>
                        <a:pt x="10487" y="5799"/>
                      </a:lnTo>
                      <a:lnTo>
                        <a:pt x="10556" y="5769"/>
                      </a:lnTo>
                      <a:lnTo>
                        <a:pt x="10593" y="5805"/>
                      </a:lnTo>
                      <a:lnTo>
                        <a:pt x="10665" y="5826"/>
                      </a:lnTo>
                      <a:lnTo>
                        <a:pt x="10689" y="5781"/>
                      </a:lnTo>
                      <a:lnTo>
                        <a:pt x="10656" y="5773"/>
                      </a:lnTo>
                      <a:lnTo>
                        <a:pt x="10583" y="5742"/>
                      </a:lnTo>
                      <a:lnTo>
                        <a:pt x="10566" y="5691"/>
                      </a:lnTo>
                      <a:lnTo>
                        <a:pt x="10656" y="5748"/>
                      </a:lnTo>
                      <a:lnTo>
                        <a:pt x="10719" y="5748"/>
                      </a:lnTo>
                      <a:lnTo>
                        <a:pt x="10770" y="5712"/>
                      </a:lnTo>
                      <a:lnTo>
                        <a:pt x="10824" y="5710"/>
                      </a:lnTo>
                      <a:lnTo>
                        <a:pt x="10833" y="5658"/>
                      </a:lnTo>
                      <a:lnTo>
                        <a:pt x="10752" y="5640"/>
                      </a:lnTo>
                      <a:lnTo>
                        <a:pt x="10685" y="5667"/>
                      </a:lnTo>
                      <a:lnTo>
                        <a:pt x="10691" y="5604"/>
                      </a:lnTo>
                      <a:lnTo>
                        <a:pt x="10638" y="5542"/>
                      </a:lnTo>
                      <a:lnTo>
                        <a:pt x="10577" y="5604"/>
                      </a:lnTo>
                      <a:lnTo>
                        <a:pt x="10496" y="5422"/>
                      </a:lnTo>
                      <a:lnTo>
                        <a:pt x="10544" y="5316"/>
                      </a:lnTo>
                      <a:lnTo>
                        <a:pt x="10496" y="5199"/>
                      </a:lnTo>
                      <a:lnTo>
                        <a:pt x="10419" y="5226"/>
                      </a:lnTo>
                      <a:lnTo>
                        <a:pt x="10382" y="5184"/>
                      </a:lnTo>
                      <a:lnTo>
                        <a:pt x="10404" y="5137"/>
                      </a:lnTo>
                      <a:lnTo>
                        <a:pt x="10401" y="5062"/>
                      </a:lnTo>
                      <a:lnTo>
                        <a:pt x="10479" y="5050"/>
                      </a:lnTo>
                      <a:lnTo>
                        <a:pt x="10472" y="4911"/>
                      </a:lnTo>
                      <a:lnTo>
                        <a:pt x="10401" y="4899"/>
                      </a:lnTo>
                      <a:lnTo>
                        <a:pt x="10344" y="4969"/>
                      </a:lnTo>
                      <a:lnTo>
                        <a:pt x="10265" y="4891"/>
                      </a:lnTo>
                      <a:lnTo>
                        <a:pt x="10193" y="4776"/>
                      </a:lnTo>
                      <a:lnTo>
                        <a:pt x="10130" y="4693"/>
                      </a:lnTo>
                      <a:lnTo>
                        <a:pt x="10194" y="4627"/>
                      </a:lnTo>
                      <a:lnTo>
                        <a:pt x="10290" y="4627"/>
                      </a:lnTo>
                      <a:lnTo>
                        <a:pt x="10328" y="4678"/>
                      </a:lnTo>
                      <a:lnTo>
                        <a:pt x="10389" y="4603"/>
                      </a:lnTo>
                      <a:lnTo>
                        <a:pt x="10431" y="4617"/>
                      </a:lnTo>
                      <a:lnTo>
                        <a:pt x="10479" y="4686"/>
                      </a:lnTo>
                      <a:lnTo>
                        <a:pt x="10515" y="4662"/>
                      </a:lnTo>
                      <a:lnTo>
                        <a:pt x="10653" y="4720"/>
                      </a:lnTo>
                      <a:lnTo>
                        <a:pt x="10749" y="4717"/>
                      </a:lnTo>
                      <a:lnTo>
                        <a:pt x="10856" y="4842"/>
                      </a:lnTo>
                      <a:lnTo>
                        <a:pt x="10914" y="4825"/>
                      </a:lnTo>
                      <a:lnTo>
                        <a:pt x="10982" y="4812"/>
                      </a:lnTo>
                      <a:lnTo>
                        <a:pt x="11048" y="4713"/>
                      </a:lnTo>
                      <a:lnTo>
                        <a:pt x="10974" y="4630"/>
                      </a:lnTo>
                      <a:lnTo>
                        <a:pt x="11049" y="4588"/>
                      </a:lnTo>
                      <a:lnTo>
                        <a:pt x="11051" y="4509"/>
                      </a:lnTo>
                      <a:lnTo>
                        <a:pt x="10955" y="4455"/>
                      </a:lnTo>
                      <a:lnTo>
                        <a:pt x="10973" y="4365"/>
                      </a:lnTo>
                      <a:lnTo>
                        <a:pt x="10973" y="4284"/>
                      </a:lnTo>
                      <a:lnTo>
                        <a:pt x="10943" y="4233"/>
                      </a:lnTo>
                      <a:lnTo>
                        <a:pt x="10974" y="4192"/>
                      </a:lnTo>
                      <a:lnTo>
                        <a:pt x="10977" y="4108"/>
                      </a:lnTo>
                      <a:lnTo>
                        <a:pt x="10878" y="4081"/>
                      </a:lnTo>
                      <a:lnTo>
                        <a:pt x="10907" y="3993"/>
                      </a:lnTo>
                      <a:lnTo>
                        <a:pt x="10856" y="3895"/>
                      </a:lnTo>
                      <a:lnTo>
                        <a:pt x="10862" y="3807"/>
                      </a:lnTo>
                      <a:lnTo>
                        <a:pt x="10791" y="3780"/>
                      </a:lnTo>
                      <a:lnTo>
                        <a:pt x="10818" y="3729"/>
                      </a:lnTo>
                      <a:lnTo>
                        <a:pt x="10883" y="3706"/>
                      </a:lnTo>
                      <a:lnTo>
                        <a:pt x="10955" y="3709"/>
                      </a:lnTo>
                      <a:lnTo>
                        <a:pt x="10977" y="3633"/>
                      </a:lnTo>
                      <a:lnTo>
                        <a:pt x="11025" y="3565"/>
                      </a:lnTo>
                      <a:lnTo>
                        <a:pt x="11100" y="3549"/>
                      </a:lnTo>
                      <a:lnTo>
                        <a:pt x="11186" y="3603"/>
                      </a:lnTo>
                      <a:lnTo>
                        <a:pt x="11226" y="3571"/>
                      </a:lnTo>
                      <a:lnTo>
                        <a:pt x="11201" y="3513"/>
                      </a:lnTo>
                      <a:lnTo>
                        <a:pt x="11213" y="3433"/>
                      </a:lnTo>
                      <a:lnTo>
                        <a:pt x="11250" y="3397"/>
                      </a:lnTo>
                      <a:lnTo>
                        <a:pt x="11240" y="3327"/>
                      </a:lnTo>
                      <a:lnTo>
                        <a:pt x="11207" y="3264"/>
                      </a:lnTo>
                      <a:lnTo>
                        <a:pt x="11265" y="3202"/>
                      </a:lnTo>
                      <a:lnTo>
                        <a:pt x="11318" y="3222"/>
                      </a:lnTo>
                      <a:lnTo>
                        <a:pt x="11331" y="3141"/>
                      </a:lnTo>
                      <a:lnTo>
                        <a:pt x="11309" y="3084"/>
                      </a:lnTo>
                      <a:lnTo>
                        <a:pt x="11201" y="2998"/>
                      </a:lnTo>
                      <a:lnTo>
                        <a:pt x="11171" y="2928"/>
                      </a:lnTo>
                      <a:lnTo>
                        <a:pt x="11123" y="2863"/>
                      </a:lnTo>
                      <a:lnTo>
                        <a:pt x="11175" y="2845"/>
                      </a:lnTo>
                      <a:lnTo>
                        <a:pt x="11231" y="2839"/>
                      </a:lnTo>
                      <a:lnTo>
                        <a:pt x="11249" y="2728"/>
                      </a:lnTo>
                      <a:lnTo>
                        <a:pt x="11175" y="2701"/>
                      </a:lnTo>
                      <a:lnTo>
                        <a:pt x="11103" y="2574"/>
                      </a:lnTo>
                      <a:lnTo>
                        <a:pt x="11061" y="2467"/>
                      </a:lnTo>
                      <a:lnTo>
                        <a:pt x="11003" y="2458"/>
                      </a:lnTo>
                      <a:lnTo>
                        <a:pt x="10952" y="2326"/>
                      </a:lnTo>
                      <a:lnTo>
                        <a:pt x="10907" y="2245"/>
                      </a:lnTo>
                      <a:lnTo>
                        <a:pt x="10853" y="2248"/>
                      </a:lnTo>
                      <a:lnTo>
                        <a:pt x="10805" y="2250"/>
                      </a:lnTo>
                      <a:lnTo>
                        <a:pt x="10805" y="2107"/>
                      </a:lnTo>
                      <a:lnTo>
                        <a:pt x="10845" y="2092"/>
                      </a:lnTo>
                      <a:lnTo>
                        <a:pt x="10865" y="2032"/>
                      </a:lnTo>
                      <a:lnTo>
                        <a:pt x="10871" y="1972"/>
                      </a:lnTo>
                      <a:lnTo>
                        <a:pt x="10800" y="1926"/>
                      </a:lnTo>
                      <a:lnTo>
                        <a:pt x="10778" y="1837"/>
                      </a:lnTo>
                      <a:lnTo>
                        <a:pt x="10773" y="1771"/>
                      </a:lnTo>
                      <a:lnTo>
                        <a:pt x="10817" y="1759"/>
                      </a:lnTo>
                      <a:lnTo>
                        <a:pt x="10860" y="1821"/>
                      </a:lnTo>
                      <a:lnTo>
                        <a:pt x="10911" y="1794"/>
                      </a:lnTo>
                      <a:lnTo>
                        <a:pt x="10874" y="1722"/>
                      </a:lnTo>
                      <a:lnTo>
                        <a:pt x="10791" y="1650"/>
                      </a:lnTo>
                      <a:lnTo>
                        <a:pt x="10799" y="1578"/>
                      </a:lnTo>
                      <a:lnTo>
                        <a:pt x="10793" y="1491"/>
                      </a:lnTo>
                      <a:lnTo>
                        <a:pt x="10728" y="1353"/>
                      </a:lnTo>
                      <a:lnTo>
                        <a:pt x="10796" y="1323"/>
                      </a:lnTo>
                      <a:lnTo>
                        <a:pt x="10836" y="1266"/>
                      </a:lnTo>
                      <a:lnTo>
                        <a:pt x="10800" y="1210"/>
                      </a:lnTo>
                      <a:lnTo>
                        <a:pt x="10806" y="1134"/>
                      </a:lnTo>
                      <a:lnTo>
                        <a:pt x="10841" y="1087"/>
                      </a:lnTo>
                      <a:lnTo>
                        <a:pt x="10808" y="1018"/>
                      </a:lnTo>
                      <a:lnTo>
                        <a:pt x="10863" y="976"/>
                      </a:lnTo>
                      <a:lnTo>
                        <a:pt x="10874" y="904"/>
                      </a:lnTo>
                      <a:lnTo>
                        <a:pt x="10919" y="921"/>
                      </a:lnTo>
                      <a:lnTo>
                        <a:pt x="10964" y="867"/>
                      </a:lnTo>
                      <a:lnTo>
                        <a:pt x="10910" y="805"/>
                      </a:lnTo>
                      <a:lnTo>
                        <a:pt x="10977" y="702"/>
                      </a:lnTo>
                      <a:lnTo>
                        <a:pt x="10898" y="649"/>
                      </a:lnTo>
                      <a:lnTo>
                        <a:pt x="10851" y="591"/>
                      </a:lnTo>
                      <a:lnTo>
                        <a:pt x="10854" y="544"/>
                      </a:lnTo>
                      <a:close/>
                    </a:path>
                  </a:pathLst>
                </a:custGeom>
                <a:solidFill>
                  <a:srgbClr val="C4BD97"/>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endParaRPr lang="zh-CN" altLang="en-US" sz="2400" kern="0">
                    <a:solidFill>
                      <a:sysClr val="windowText" lastClr="000000"/>
                    </a:solidFill>
                    <a:latin typeface="Arial" panose="020B0604020202020204"/>
                    <a:ea typeface="黑体" panose="02010609060101010101" pitchFamily="49" charset="-122"/>
                  </a:endParaRPr>
                </a:p>
              </p:txBody>
            </p:sp>
            <p:sp>
              <p:nvSpPr>
                <p:cNvPr id="90" name="任意多边形 200"/>
                <p:cNvSpPr/>
                <p:nvPr/>
              </p:nvSpPr>
              <p:spPr bwMode="auto">
                <a:xfrm>
                  <a:off x="2633067" y="5773420"/>
                  <a:ext cx="24247" cy="49213"/>
                </a:xfrm>
                <a:custGeom>
                  <a:avLst/>
                  <a:gdLst>
                    <a:gd name="T0" fmla="*/ 0 w 187969"/>
                    <a:gd name="T1" fmla="*/ 0 h 376780"/>
                    <a:gd name="T2" fmla="*/ 0 w 187969"/>
                    <a:gd name="T3" fmla="*/ 0 h 376780"/>
                    <a:gd name="T4" fmla="*/ 0 w 187969"/>
                    <a:gd name="T5" fmla="*/ 0 h 376780"/>
                    <a:gd name="T6" fmla="*/ 0 w 187969"/>
                    <a:gd name="T7" fmla="*/ 0 h 376780"/>
                    <a:gd name="T8" fmla="*/ 0 w 187969"/>
                    <a:gd name="T9" fmla="*/ 0 h 376780"/>
                    <a:gd name="T10" fmla="*/ 0 w 187969"/>
                    <a:gd name="T11" fmla="*/ 0 h 376780"/>
                    <a:gd name="T12" fmla="*/ 0 w 187969"/>
                    <a:gd name="T13" fmla="*/ 0 h 376780"/>
                    <a:gd name="T14" fmla="*/ 0 w 187969"/>
                    <a:gd name="T15" fmla="*/ 0 h 376780"/>
                    <a:gd name="T16" fmla="*/ 0 w 187969"/>
                    <a:gd name="T17" fmla="*/ 0 h 376780"/>
                    <a:gd name="T18" fmla="*/ 0 w 187969"/>
                    <a:gd name="T19" fmla="*/ 0 h 376780"/>
                    <a:gd name="T20" fmla="*/ 0 w 187969"/>
                    <a:gd name="T21" fmla="*/ 0 h 3767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969"/>
                    <a:gd name="T34" fmla="*/ 0 h 376780"/>
                    <a:gd name="T35" fmla="*/ 187969 w 187969"/>
                    <a:gd name="T36" fmla="*/ 376780 h 3767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969" h="376780">
                      <a:moveTo>
                        <a:pt x="0" y="376780"/>
                      </a:moveTo>
                      <a:lnTo>
                        <a:pt x="82178" y="354459"/>
                      </a:lnTo>
                      <a:lnTo>
                        <a:pt x="165745" y="256034"/>
                      </a:lnTo>
                      <a:lnTo>
                        <a:pt x="182636" y="172469"/>
                      </a:lnTo>
                      <a:lnTo>
                        <a:pt x="187969" y="60325"/>
                      </a:lnTo>
                      <a:lnTo>
                        <a:pt x="102244" y="0"/>
                      </a:lnTo>
                      <a:lnTo>
                        <a:pt x="66675" y="68805"/>
                      </a:lnTo>
                      <a:cubicBezTo>
                        <a:pt x="67270" y="88203"/>
                        <a:pt x="67866" y="107602"/>
                        <a:pt x="68461" y="127000"/>
                      </a:cubicBezTo>
                      <a:lnTo>
                        <a:pt x="20836" y="168275"/>
                      </a:lnTo>
                      <a:lnTo>
                        <a:pt x="27186" y="248667"/>
                      </a:lnTo>
                      <a:lnTo>
                        <a:pt x="0" y="376780"/>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91" name="任意多边形 136"/>
                <p:cNvSpPr/>
                <p:nvPr/>
              </p:nvSpPr>
              <p:spPr bwMode="auto">
                <a:xfrm>
                  <a:off x="2890962" y="5665153"/>
                  <a:ext cx="20783" cy="14923"/>
                </a:xfrm>
                <a:custGeom>
                  <a:avLst/>
                  <a:gdLst>
                    <a:gd name="T0" fmla="*/ 0 w 160089"/>
                    <a:gd name="T1" fmla="*/ 0 h 113729"/>
                    <a:gd name="T2" fmla="*/ 0 w 160089"/>
                    <a:gd name="T3" fmla="*/ 0 h 113729"/>
                    <a:gd name="T4" fmla="*/ 0 w 160089"/>
                    <a:gd name="T5" fmla="*/ 0 h 113729"/>
                    <a:gd name="T6" fmla="*/ 0 w 160089"/>
                    <a:gd name="T7" fmla="*/ 0 h 113729"/>
                    <a:gd name="T8" fmla="*/ 0 w 160089"/>
                    <a:gd name="T9" fmla="*/ 0 h 113729"/>
                    <a:gd name="T10" fmla="*/ 0 w 160089"/>
                    <a:gd name="T11" fmla="*/ 0 h 113729"/>
                    <a:gd name="T12" fmla="*/ 0 w 160089"/>
                    <a:gd name="T13" fmla="*/ 0 h 113729"/>
                    <a:gd name="T14" fmla="*/ 0 w 160089"/>
                    <a:gd name="T15" fmla="*/ 0 h 113729"/>
                    <a:gd name="T16" fmla="*/ 0 60000 65536"/>
                    <a:gd name="T17" fmla="*/ 0 60000 65536"/>
                    <a:gd name="T18" fmla="*/ 0 60000 65536"/>
                    <a:gd name="T19" fmla="*/ 0 60000 65536"/>
                    <a:gd name="T20" fmla="*/ 0 60000 65536"/>
                    <a:gd name="T21" fmla="*/ 0 60000 65536"/>
                    <a:gd name="T22" fmla="*/ 0 60000 65536"/>
                    <a:gd name="T23" fmla="*/ 0 60000 65536"/>
                    <a:gd name="T24" fmla="*/ 0 w 160089"/>
                    <a:gd name="T25" fmla="*/ 0 h 113729"/>
                    <a:gd name="T26" fmla="*/ 160089 w 160089"/>
                    <a:gd name="T27" fmla="*/ 113729 h 11372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0089" h="113729">
                      <a:moveTo>
                        <a:pt x="0" y="51069"/>
                      </a:moveTo>
                      <a:lnTo>
                        <a:pt x="4068" y="94676"/>
                      </a:lnTo>
                      <a:lnTo>
                        <a:pt x="43978" y="113729"/>
                      </a:lnTo>
                      <a:lnTo>
                        <a:pt x="84460" y="73247"/>
                      </a:lnTo>
                      <a:lnTo>
                        <a:pt x="160089" y="40481"/>
                      </a:lnTo>
                      <a:lnTo>
                        <a:pt x="117797" y="0"/>
                      </a:lnTo>
                      <a:lnTo>
                        <a:pt x="56455" y="11906"/>
                      </a:lnTo>
                      <a:lnTo>
                        <a:pt x="0" y="51069"/>
                      </a:lnTo>
                      <a:close/>
                    </a:path>
                  </a:pathLst>
                </a:custGeom>
                <a:solidFill>
                  <a:srgbClr val="F5B90F"/>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87" name="任意多边形 129"/>
              <p:cNvSpPr/>
              <p:nvPr/>
            </p:nvSpPr>
            <p:spPr bwMode="auto">
              <a:xfrm>
                <a:off x="4885890" y="5092184"/>
                <a:ext cx="452438" cy="344488"/>
              </a:xfrm>
              <a:custGeom>
                <a:avLst/>
                <a:gdLst>
                  <a:gd name="T0" fmla="*/ 3450977 w 3450977"/>
                  <a:gd name="T1" fmla="*/ 919236 h 2638076"/>
                  <a:gd name="T2" fmla="*/ 3357885 w 3450977"/>
                  <a:gd name="T3" fmla="*/ 952003 h 2638076"/>
                  <a:gd name="T4" fmla="*/ 3167385 w 3450977"/>
                  <a:gd name="T5" fmla="*/ 1034553 h 2638076"/>
                  <a:gd name="T6" fmla="*/ 3101851 w 3450977"/>
                  <a:gd name="T7" fmla="*/ 1073670 h 2638076"/>
                  <a:gd name="T8" fmla="*/ 3032001 w 3450977"/>
                  <a:gd name="T9" fmla="*/ 1201687 h 2638076"/>
                  <a:gd name="T10" fmla="*/ 3005583 w 3450977"/>
                  <a:gd name="T11" fmla="*/ 1314156 h 2638076"/>
                  <a:gd name="T12" fmla="*/ 2926334 w 3450977"/>
                  <a:gd name="T13" fmla="*/ 1479822 h 2638076"/>
                  <a:gd name="T14" fmla="*/ 2715616 w 3450977"/>
                  <a:gd name="T15" fmla="*/ 1679953 h 2638076"/>
                  <a:gd name="T16" fmla="*/ 2758977 w 3450977"/>
                  <a:gd name="T17" fmla="*/ 1862161 h 2638076"/>
                  <a:gd name="T18" fmla="*/ 2699446 w 3450977"/>
                  <a:gd name="T19" fmla="*/ 2136104 h 2638076"/>
                  <a:gd name="T20" fmla="*/ 2604766 w 3450977"/>
                  <a:gd name="T21" fmla="*/ 2230213 h 2638076"/>
                  <a:gd name="T22" fmla="*/ 2526185 w 3450977"/>
                  <a:gd name="T23" fmla="*/ 2386804 h 2638076"/>
                  <a:gd name="T24" fmla="*/ 2505124 w 3450977"/>
                  <a:gd name="T25" fmla="*/ 2544395 h 2638076"/>
                  <a:gd name="T26" fmla="*/ 2326709 w 3450977"/>
                  <a:gd name="T27" fmla="*/ 2581441 h 2638076"/>
                  <a:gd name="T28" fmla="*/ 2169469 w 3450977"/>
                  <a:gd name="T29" fmla="*/ 2592833 h 2638076"/>
                  <a:gd name="T30" fmla="*/ 1946773 w 3450977"/>
                  <a:gd name="T31" fmla="*/ 2282699 h 2638076"/>
                  <a:gd name="T32" fmla="*/ 1790081 w 3450977"/>
                  <a:gd name="T33" fmla="*/ 2426145 h 2638076"/>
                  <a:gd name="T34" fmla="*/ 1624063 w 3450977"/>
                  <a:gd name="T35" fmla="*/ 2638076 h 2638076"/>
                  <a:gd name="T36" fmla="*/ 1465141 w 3450977"/>
                  <a:gd name="T37" fmla="*/ 2407426 h 2638076"/>
                  <a:gd name="T38" fmla="*/ 1189238 w 3450977"/>
                  <a:gd name="T39" fmla="*/ 2342132 h 2638076"/>
                  <a:gd name="T40" fmla="*/ 1209429 w 3450977"/>
                  <a:gd name="T41" fmla="*/ 2245072 h 2638076"/>
                  <a:gd name="T42" fmla="*/ 1057600 w 3450977"/>
                  <a:gd name="T43" fmla="*/ 2033140 h 2638076"/>
                  <a:gd name="T44" fmla="*/ 778323 w 3450977"/>
                  <a:gd name="T45" fmla="*/ 2389758 h 2638076"/>
                  <a:gd name="T46" fmla="*/ 842616 w 3450977"/>
                  <a:gd name="T47" fmla="*/ 2014660 h 2638076"/>
                  <a:gd name="T48" fmla="*/ 627065 w 3450977"/>
                  <a:gd name="T49" fmla="*/ 1856829 h 2638076"/>
                  <a:gd name="T50" fmla="*/ 485901 w 3450977"/>
                  <a:gd name="T51" fmla="*/ 1805582 h 2638076"/>
                  <a:gd name="T52" fmla="*/ 256061 w 3450977"/>
                  <a:gd name="T53" fmla="*/ 1713854 h 2638076"/>
                  <a:gd name="T54" fmla="*/ 9927 w 3450977"/>
                  <a:gd name="T55" fmla="*/ 1465914 h 2638076"/>
                  <a:gd name="T56" fmla="*/ 67843 w 3450977"/>
                  <a:gd name="T57" fmla="*/ 1197594 h 2638076"/>
                  <a:gd name="T58" fmla="*/ 108324 w 3450977"/>
                  <a:gd name="T59" fmla="*/ 931366 h 2638076"/>
                  <a:gd name="T60" fmla="*/ 29172 w 3450977"/>
                  <a:gd name="T61" fmla="*/ 445491 h 2638076"/>
                  <a:gd name="T62" fmla="*/ 258442 w 3450977"/>
                  <a:gd name="T63" fmla="*/ 515118 h 2638076"/>
                  <a:gd name="T64" fmla="*/ 613347 w 3450977"/>
                  <a:gd name="T65" fmla="*/ 470444 h 2638076"/>
                  <a:gd name="T66" fmla="*/ 889102 w 3450977"/>
                  <a:gd name="T67" fmla="*/ 398338 h 2638076"/>
                  <a:gd name="T68" fmla="*/ 1028454 w 3450977"/>
                  <a:gd name="T69" fmla="*/ 267369 h 2638076"/>
                  <a:gd name="T70" fmla="*/ 1201715 w 3450977"/>
                  <a:gd name="T71" fmla="*/ 163165 h 2638076"/>
                  <a:gd name="T72" fmla="*/ 1400698 w 3450977"/>
                  <a:gd name="T73" fmla="*/ 44101 h 2638076"/>
                  <a:gd name="T74" fmla="*/ 1633490 w 3450977"/>
                  <a:gd name="T75" fmla="*/ 0 h 2638076"/>
                  <a:gd name="T76" fmla="*/ 1900859 w 3450977"/>
                  <a:gd name="T77" fmla="*/ 30955 h 2638076"/>
                  <a:gd name="T78" fmla="*/ 2002211 w 3450977"/>
                  <a:gd name="T79" fmla="*/ 295943 h 2638076"/>
                  <a:gd name="T80" fmla="*/ 2164706 w 3450977"/>
                  <a:gd name="T81" fmla="*/ 423390 h 2638076"/>
                  <a:gd name="T82" fmla="*/ 2411215 w 3450977"/>
                  <a:gd name="T83" fmla="*/ 559692 h 2638076"/>
                  <a:gd name="T84" fmla="*/ 2670300 w 3450977"/>
                  <a:gd name="T85" fmla="*/ 423390 h 2638076"/>
                  <a:gd name="T86" fmla="*/ 2926335 w 3450977"/>
                  <a:gd name="T87" fmla="*/ 409102 h 2638076"/>
                  <a:gd name="T88" fmla="*/ 3115694 w 3450977"/>
                  <a:gd name="T89" fmla="*/ 489494 h 2638076"/>
                  <a:gd name="T90" fmla="*/ 3380558 w 3450977"/>
                  <a:gd name="T91" fmla="*/ 810593 h 263807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50977"/>
                  <a:gd name="T139" fmla="*/ 0 h 2638076"/>
                  <a:gd name="T140" fmla="*/ 3450977 w 3450977"/>
                  <a:gd name="T141" fmla="*/ 2638076 h 263807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50977" h="2638076">
                    <a:moveTo>
                      <a:pt x="3380558" y="810593"/>
                    </a:moveTo>
                    <a:lnTo>
                      <a:pt x="3450977" y="919236"/>
                    </a:lnTo>
                    <a:lnTo>
                      <a:pt x="3416052" y="958353"/>
                    </a:lnTo>
                    <a:lnTo>
                      <a:pt x="3357885" y="952003"/>
                    </a:lnTo>
                    <a:lnTo>
                      <a:pt x="3265810" y="986928"/>
                    </a:lnTo>
                    <a:lnTo>
                      <a:pt x="3167385" y="1034553"/>
                    </a:lnTo>
                    <a:lnTo>
                      <a:pt x="3147318" y="1108595"/>
                    </a:lnTo>
                    <a:lnTo>
                      <a:pt x="3101851" y="1073670"/>
                    </a:lnTo>
                    <a:lnTo>
                      <a:pt x="3044701" y="1112787"/>
                    </a:lnTo>
                    <a:lnTo>
                      <a:pt x="3032001" y="1201687"/>
                    </a:lnTo>
                    <a:lnTo>
                      <a:pt x="2963169" y="1252363"/>
                    </a:lnTo>
                    <a:lnTo>
                      <a:pt x="3005583" y="1314156"/>
                    </a:lnTo>
                    <a:lnTo>
                      <a:pt x="2951958" y="1377429"/>
                    </a:lnTo>
                    <a:lnTo>
                      <a:pt x="2926334" y="1479822"/>
                    </a:lnTo>
                    <a:lnTo>
                      <a:pt x="2810223" y="1561454"/>
                    </a:lnTo>
                    <a:lnTo>
                      <a:pt x="2715616" y="1679953"/>
                    </a:lnTo>
                    <a:lnTo>
                      <a:pt x="2710781" y="1801389"/>
                    </a:lnTo>
                    <a:lnTo>
                      <a:pt x="2758977" y="1862161"/>
                    </a:lnTo>
                    <a:lnTo>
                      <a:pt x="2720306" y="1958651"/>
                    </a:lnTo>
                    <a:lnTo>
                      <a:pt x="2699446" y="2136104"/>
                    </a:lnTo>
                    <a:lnTo>
                      <a:pt x="2676106" y="2219007"/>
                    </a:lnTo>
                    <a:lnTo>
                      <a:pt x="2604766" y="2230213"/>
                    </a:lnTo>
                    <a:lnTo>
                      <a:pt x="2588097" y="2362992"/>
                    </a:lnTo>
                    <a:lnTo>
                      <a:pt x="2526185" y="2386804"/>
                    </a:lnTo>
                    <a:lnTo>
                      <a:pt x="2452936" y="2471959"/>
                    </a:lnTo>
                    <a:lnTo>
                      <a:pt x="2505124" y="2544395"/>
                    </a:lnTo>
                    <a:lnTo>
                      <a:pt x="2436838" y="2601787"/>
                    </a:lnTo>
                    <a:lnTo>
                      <a:pt x="2326709" y="2581441"/>
                    </a:lnTo>
                    <a:lnTo>
                      <a:pt x="2280817" y="2492249"/>
                    </a:lnTo>
                    <a:lnTo>
                      <a:pt x="2169469" y="2592833"/>
                    </a:lnTo>
                    <a:lnTo>
                      <a:pt x="2137272" y="2360040"/>
                    </a:lnTo>
                    <a:lnTo>
                      <a:pt x="1946773" y="2282699"/>
                    </a:lnTo>
                    <a:lnTo>
                      <a:pt x="1900859" y="2393949"/>
                    </a:lnTo>
                    <a:lnTo>
                      <a:pt x="1790081" y="2426145"/>
                    </a:lnTo>
                    <a:lnTo>
                      <a:pt x="1728739" y="2537494"/>
                    </a:lnTo>
                    <a:lnTo>
                      <a:pt x="1624063" y="2638076"/>
                    </a:lnTo>
                    <a:lnTo>
                      <a:pt x="1465562" y="2530921"/>
                    </a:lnTo>
                    <a:cubicBezTo>
                      <a:pt x="1465422" y="2489756"/>
                      <a:pt x="1465281" y="2448591"/>
                      <a:pt x="1465141" y="2407426"/>
                    </a:cubicBezTo>
                    <a:lnTo>
                      <a:pt x="1288680" y="2284412"/>
                    </a:lnTo>
                    <a:lnTo>
                      <a:pt x="1189238" y="2342132"/>
                    </a:lnTo>
                    <a:lnTo>
                      <a:pt x="1157711" y="2325464"/>
                    </a:lnTo>
                    <a:lnTo>
                      <a:pt x="1209429" y="2245072"/>
                    </a:lnTo>
                    <a:lnTo>
                      <a:pt x="1111227" y="2133724"/>
                    </a:lnTo>
                    <a:lnTo>
                      <a:pt x="1057600" y="2033140"/>
                    </a:lnTo>
                    <a:lnTo>
                      <a:pt x="932231" y="2157450"/>
                    </a:lnTo>
                    <a:lnTo>
                      <a:pt x="778323" y="2389758"/>
                    </a:lnTo>
                    <a:lnTo>
                      <a:pt x="720602" y="2309935"/>
                    </a:lnTo>
                    <a:lnTo>
                      <a:pt x="842616" y="2014660"/>
                    </a:lnTo>
                    <a:lnTo>
                      <a:pt x="726507" y="1956841"/>
                    </a:lnTo>
                    <a:lnTo>
                      <a:pt x="627065" y="1856829"/>
                    </a:lnTo>
                    <a:lnTo>
                      <a:pt x="508796" y="1873432"/>
                    </a:lnTo>
                    <a:lnTo>
                      <a:pt x="485901" y="1805582"/>
                    </a:lnTo>
                    <a:lnTo>
                      <a:pt x="344836" y="1719287"/>
                    </a:lnTo>
                    <a:lnTo>
                      <a:pt x="256061" y="1713854"/>
                    </a:lnTo>
                    <a:lnTo>
                      <a:pt x="164903" y="1554881"/>
                    </a:lnTo>
                    <a:lnTo>
                      <a:pt x="9927" y="1465914"/>
                    </a:lnTo>
                    <a:lnTo>
                      <a:pt x="27361" y="1306562"/>
                    </a:lnTo>
                    <a:lnTo>
                      <a:pt x="67843" y="1197594"/>
                    </a:lnTo>
                    <a:lnTo>
                      <a:pt x="19648" y="1035000"/>
                    </a:lnTo>
                    <a:lnTo>
                      <a:pt x="108324" y="931366"/>
                    </a:lnTo>
                    <a:lnTo>
                      <a:pt x="0" y="649994"/>
                    </a:lnTo>
                    <a:lnTo>
                      <a:pt x="29172" y="445491"/>
                    </a:lnTo>
                    <a:lnTo>
                      <a:pt x="173288" y="579982"/>
                    </a:lnTo>
                    <a:lnTo>
                      <a:pt x="258442" y="515118"/>
                    </a:lnTo>
                    <a:lnTo>
                      <a:pt x="415034" y="582934"/>
                    </a:lnTo>
                    <a:lnTo>
                      <a:pt x="613347" y="470444"/>
                    </a:lnTo>
                    <a:lnTo>
                      <a:pt x="756991" y="366240"/>
                    </a:lnTo>
                    <a:lnTo>
                      <a:pt x="889102" y="398338"/>
                    </a:lnTo>
                    <a:lnTo>
                      <a:pt x="989114" y="338236"/>
                    </a:lnTo>
                    <a:lnTo>
                      <a:pt x="1028454" y="267369"/>
                    </a:lnTo>
                    <a:lnTo>
                      <a:pt x="1104654" y="248889"/>
                    </a:lnTo>
                    <a:lnTo>
                      <a:pt x="1201715" y="163165"/>
                    </a:lnTo>
                    <a:lnTo>
                      <a:pt x="1267819" y="182785"/>
                    </a:lnTo>
                    <a:lnTo>
                      <a:pt x="1400698" y="44101"/>
                    </a:lnTo>
                    <a:lnTo>
                      <a:pt x="1539381" y="35718"/>
                    </a:lnTo>
                    <a:lnTo>
                      <a:pt x="1633490" y="0"/>
                    </a:lnTo>
                    <a:lnTo>
                      <a:pt x="1778720" y="47509"/>
                    </a:lnTo>
                    <a:lnTo>
                      <a:pt x="1900859" y="30955"/>
                    </a:lnTo>
                    <a:lnTo>
                      <a:pt x="1995538" y="75156"/>
                    </a:lnTo>
                    <a:lnTo>
                      <a:pt x="2002211" y="295943"/>
                    </a:lnTo>
                    <a:lnTo>
                      <a:pt x="2140969" y="347268"/>
                    </a:lnTo>
                    <a:lnTo>
                      <a:pt x="2164706" y="423390"/>
                    </a:lnTo>
                    <a:lnTo>
                      <a:pt x="2280817" y="537119"/>
                    </a:lnTo>
                    <a:lnTo>
                      <a:pt x="2411215" y="559692"/>
                    </a:lnTo>
                    <a:lnTo>
                      <a:pt x="2551809" y="477588"/>
                    </a:lnTo>
                    <a:lnTo>
                      <a:pt x="2670300" y="423390"/>
                    </a:lnTo>
                    <a:lnTo>
                      <a:pt x="2800698" y="435295"/>
                    </a:lnTo>
                    <a:lnTo>
                      <a:pt x="2926335" y="409102"/>
                    </a:lnTo>
                    <a:lnTo>
                      <a:pt x="3002906" y="380659"/>
                    </a:lnTo>
                    <a:lnTo>
                      <a:pt x="3115694" y="489494"/>
                    </a:lnTo>
                    <a:lnTo>
                      <a:pt x="3275907" y="812203"/>
                    </a:lnTo>
                    <a:lnTo>
                      <a:pt x="3380558" y="810593"/>
                    </a:lnTo>
                    <a:close/>
                  </a:path>
                </a:pathLst>
              </a:custGeom>
              <a:solidFill>
                <a:srgbClr val="92D050"/>
              </a:solidFill>
              <a:ln w="19050" cmpd="sng">
                <a:solidFill>
                  <a:sysClr val="window" lastClr="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sp>
            <p:nvSpPr>
              <p:cNvPr id="88" name="任意多边形 94"/>
              <p:cNvSpPr/>
              <p:nvPr/>
            </p:nvSpPr>
            <p:spPr bwMode="auto">
              <a:xfrm>
                <a:off x="3447615" y="3580884"/>
                <a:ext cx="139700" cy="127000"/>
              </a:xfrm>
              <a:custGeom>
                <a:avLst/>
                <a:gdLst>
                  <a:gd name="T0" fmla="*/ 0 w 1068735"/>
                  <a:gd name="T1" fmla="*/ 0 h 978322"/>
                  <a:gd name="T2" fmla="*/ 0 w 1068735"/>
                  <a:gd name="T3" fmla="*/ 0 h 978322"/>
                  <a:gd name="T4" fmla="*/ 0 w 1068735"/>
                  <a:gd name="T5" fmla="*/ 0 h 978322"/>
                  <a:gd name="T6" fmla="*/ 0 w 1068735"/>
                  <a:gd name="T7" fmla="*/ 0 h 978322"/>
                  <a:gd name="T8" fmla="*/ 0 w 1068735"/>
                  <a:gd name="T9" fmla="*/ 0 h 978322"/>
                  <a:gd name="T10" fmla="*/ 0 w 1068735"/>
                  <a:gd name="T11" fmla="*/ 0 h 978322"/>
                  <a:gd name="T12" fmla="*/ 0 w 1068735"/>
                  <a:gd name="T13" fmla="*/ 0 h 978322"/>
                  <a:gd name="T14" fmla="*/ 0 w 1068735"/>
                  <a:gd name="T15" fmla="*/ 0 h 978322"/>
                  <a:gd name="T16" fmla="*/ 0 w 1068735"/>
                  <a:gd name="T17" fmla="*/ 0 h 978322"/>
                  <a:gd name="T18" fmla="*/ 0 w 1068735"/>
                  <a:gd name="T19" fmla="*/ 0 h 978322"/>
                  <a:gd name="T20" fmla="*/ 0 w 1068735"/>
                  <a:gd name="T21" fmla="*/ 0 h 978322"/>
                  <a:gd name="T22" fmla="*/ 0 w 1068735"/>
                  <a:gd name="T23" fmla="*/ 0 h 978322"/>
                  <a:gd name="T24" fmla="*/ 0 w 1068735"/>
                  <a:gd name="T25" fmla="*/ 0 h 978322"/>
                  <a:gd name="T26" fmla="*/ 0 w 1068735"/>
                  <a:gd name="T27" fmla="*/ 0 h 978322"/>
                  <a:gd name="T28" fmla="*/ 0 w 1068735"/>
                  <a:gd name="T29" fmla="*/ 0 h 978322"/>
                  <a:gd name="T30" fmla="*/ 0 w 1068735"/>
                  <a:gd name="T31" fmla="*/ 0 h 978322"/>
                  <a:gd name="T32" fmla="*/ 0 w 1068735"/>
                  <a:gd name="T33" fmla="*/ 0 h 978322"/>
                  <a:gd name="T34" fmla="*/ 0 w 1068735"/>
                  <a:gd name="T35" fmla="*/ 0 h 978322"/>
                  <a:gd name="T36" fmla="*/ 0 w 1068735"/>
                  <a:gd name="T37" fmla="*/ 0 h 978322"/>
                  <a:gd name="T38" fmla="*/ 0 w 1068735"/>
                  <a:gd name="T39" fmla="*/ 0 h 978322"/>
                  <a:gd name="T40" fmla="*/ 0 w 1068735"/>
                  <a:gd name="T41" fmla="*/ 0 h 978322"/>
                  <a:gd name="T42" fmla="*/ 0 w 1068735"/>
                  <a:gd name="T43" fmla="*/ 0 h 978322"/>
                  <a:gd name="T44" fmla="*/ 0 w 1068735"/>
                  <a:gd name="T45" fmla="*/ 0 h 9783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068735"/>
                  <a:gd name="T70" fmla="*/ 0 h 978322"/>
                  <a:gd name="T71" fmla="*/ 1068735 w 1068735"/>
                  <a:gd name="T72" fmla="*/ 978322 h 9783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068735" h="978322">
                    <a:moveTo>
                      <a:pt x="401242" y="156841"/>
                    </a:moveTo>
                    <a:lnTo>
                      <a:pt x="165002" y="259979"/>
                    </a:lnTo>
                    <a:lnTo>
                      <a:pt x="88900" y="298228"/>
                    </a:lnTo>
                    <a:lnTo>
                      <a:pt x="27089" y="352301"/>
                    </a:lnTo>
                    <a:lnTo>
                      <a:pt x="0" y="460031"/>
                    </a:lnTo>
                    <a:lnTo>
                      <a:pt x="153416" y="592118"/>
                    </a:lnTo>
                    <a:lnTo>
                      <a:pt x="277666" y="716286"/>
                    </a:lnTo>
                    <a:lnTo>
                      <a:pt x="348533" y="818903"/>
                    </a:lnTo>
                    <a:lnTo>
                      <a:pt x="410892" y="951236"/>
                    </a:lnTo>
                    <a:lnTo>
                      <a:pt x="543002" y="849164"/>
                    </a:lnTo>
                    <a:lnTo>
                      <a:pt x="659684" y="892597"/>
                    </a:lnTo>
                    <a:lnTo>
                      <a:pt x="738934" y="978322"/>
                    </a:lnTo>
                    <a:lnTo>
                      <a:pt x="807420" y="930126"/>
                    </a:lnTo>
                    <a:lnTo>
                      <a:pt x="971156" y="949747"/>
                    </a:lnTo>
                    <a:lnTo>
                      <a:pt x="1068735" y="885083"/>
                    </a:lnTo>
                    <a:lnTo>
                      <a:pt x="972743" y="692919"/>
                    </a:lnTo>
                    <a:lnTo>
                      <a:pt x="908226" y="577602"/>
                    </a:lnTo>
                    <a:lnTo>
                      <a:pt x="819326" y="471810"/>
                    </a:lnTo>
                    <a:lnTo>
                      <a:pt x="780209" y="336426"/>
                    </a:lnTo>
                    <a:lnTo>
                      <a:pt x="710359" y="106809"/>
                    </a:lnTo>
                    <a:lnTo>
                      <a:pt x="657525" y="0"/>
                    </a:lnTo>
                    <a:lnTo>
                      <a:pt x="505249" y="73025"/>
                    </a:lnTo>
                    <a:lnTo>
                      <a:pt x="401242" y="156841"/>
                    </a:lnTo>
                    <a:close/>
                  </a:path>
                </a:pathLst>
              </a:custGeom>
              <a:solidFill>
                <a:srgbClr val="8EB4E3"/>
              </a:solidFill>
              <a:ln w="19050" cmpd="sng">
                <a:solidFill>
                  <a:srgbClr val="FFFFFF"/>
                </a:solidFill>
                <a:prstDash val="solid"/>
                <a:round/>
              </a:ln>
              <a:effectLst>
                <a:outerShdw dist="28398" dir="6993903" algn="ctr" rotWithShape="0">
                  <a:srgbClr val="B2B2B2">
                    <a:alpha val="50000"/>
                  </a:srgbClr>
                </a:outerShdw>
              </a:effectLst>
            </p:spPr>
            <p:txBody>
              <a:bodyPr/>
              <a:lstStyle/>
              <a:p>
                <a:pPr defTabSz="1219200">
                  <a:defRPr/>
                </a:pPr>
                <a:endParaRPr lang="zh-CN" altLang="en-US" sz="2400" kern="0">
                  <a:solidFill>
                    <a:sysClr val="windowText" lastClr="000000"/>
                  </a:solidFill>
                  <a:latin typeface="Arial" panose="020B0604020202020204"/>
                  <a:ea typeface="黑体" panose="02010609060101010101" pitchFamily="49" charset="-122"/>
                </a:endParaRPr>
              </a:p>
            </p:txBody>
          </p:sp>
        </p:grpSp>
        <p:sp>
          <p:nvSpPr>
            <p:cNvPr id="74" name="圆角矩形 106"/>
            <p:cNvSpPr/>
            <p:nvPr/>
          </p:nvSpPr>
          <p:spPr>
            <a:xfrm>
              <a:off x="6480727" y="5133459"/>
              <a:ext cx="1450105" cy="934403"/>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54" name="Oval 25"/>
            <p:cNvSpPr>
              <a:spLocks noChangeArrowheads="1"/>
            </p:cNvSpPr>
            <p:nvPr/>
          </p:nvSpPr>
          <p:spPr bwMode="gray">
            <a:xfrm>
              <a:off x="5047245" y="5216444"/>
              <a:ext cx="108821" cy="108821"/>
            </a:xfrm>
            <a:prstGeom prst="ellipse">
              <a:avLst/>
            </a:prstGeom>
            <a:solidFill>
              <a:srgbClr val="C0504D"/>
            </a:solidFill>
            <a:ln w="12700">
              <a:solidFill>
                <a:sysClr val="window" lastClr="FFFFFF"/>
              </a:solidFill>
              <a:round/>
            </a:ln>
            <a:effectLst>
              <a:outerShdw dist="35921" dir="2700000" sx="66000" sy="66000" algn="ctr" rotWithShape="0">
                <a:srgbClr val="1C1C1C">
                  <a:alpha val="50000"/>
                </a:srgbClr>
              </a:outerShdw>
            </a:effectLst>
          </p:spPr>
          <p:txBody>
            <a:bodyPr wrap="none" anchor="ctr"/>
            <a:lstStyle/>
            <a:p>
              <a:pPr defTabSz="1219200">
                <a:defRPr/>
              </a:pPr>
              <a:endParaRPr lang="zh-CN" altLang="en-US" sz="2400" kern="0">
                <a:solidFill>
                  <a:sysClr val="windowText" lastClr="000000"/>
                </a:solidFill>
                <a:latin typeface="Calibri" panose="020F0502020204030204" pitchFamily="34" charset="0"/>
                <a:ea typeface="黑体" panose="02010609060101010101" pitchFamily="49" charset="-122"/>
              </a:endParaRPr>
            </a:p>
          </p:txBody>
        </p:sp>
        <p:sp>
          <p:nvSpPr>
            <p:cNvPr id="60" name="Oval 25"/>
            <p:cNvSpPr>
              <a:spLocks noChangeArrowheads="1"/>
            </p:cNvSpPr>
            <p:nvPr/>
          </p:nvSpPr>
          <p:spPr bwMode="gray">
            <a:xfrm>
              <a:off x="3704355" y="3184074"/>
              <a:ext cx="108821" cy="108821"/>
            </a:xfrm>
            <a:prstGeom prst="ellipse">
              <a:avLst/>
            </a:prstGeom>
            <a:solidFill>
              <a:srgbClr val="C0504D"/>
            </a:solidFill>
            <a:ln w="12700">
              <a:solidFill>
                <a:sysClr val="window" lastClr="FFFFFF"/>
              </a:solidFill>
              <a:round/>
            </a:ln>
            <a:effectLst>
              <a:outerShdw dist="35921" dir="2700000" sx="66000" sy="66000" algn="ctr" rotWithShape="0">
                <a:srgbClr val="1C1C1C">
                  <a:alpha val="50000"/>
                </a:srgbClr>
              </a:outerShdw>
            </a:effectLst>
          </p:spPr>
          <p:txBody>
            <a:bodyPr wrap="none" anchor="ctr"/>
            <a:lstStyle/>
            <a:p>
              <a:pPr defTabSz="1219200">
                <a:defRPr/>
              </a:pPr>
              <a:endParaRPr lang="zh-CN" altLang="en-US" sz="2400" kern="0">
                <a:solidFill>
                  <a:sysClr val="windowText" lastClr="000000"/>
                </a:solidFill>
                <a:latin typeface="Calibri" panose="020F0502020204030204" pitchFamily="34" charset="0"/>
                <a:ea typeface="黑体" panose="02010609060101010101" pitchFamily="49" charset="-122"/>
              </a:endParaRPr>
            </a:p>
          </p:txBody>
        </p:sp>
        <p:grpSp>
          <p:nvGrpSpPr>
            <p:cNvPr id="62" name="组合 71"/>
            <p:cNvGrpSpPr/>
            <p:nvPr/>
          </p:nvGrpSpPr>
          <p:grpSpPr>
            <a:xfrm>
              <a:off x="1585727" y="4286052"/>
              <a:ext cx="1671836" cy="1136015"/>
              <a:chOff x="787833" y="5059719"/>
              <a:chExt cx="1671836" cy="1136015"/>
            </a:xfrm>
          </p:grpSpPr>
          <p:sp>
            <p:nvSpPr>
              <p:cNvPr id="65" name="圆角矩形 125"/>
              <p:cNvSpPr/>
              <p:nvPr/>
            </p:nvSpPr>
            <p:spPr>
              <a:xfrm>
                <a:off x="1009804" y="5059719"/>
                <a:ext cx="1336881" cy="1136015"/>
              </a:xfrm>
              <a:prstGeom prst="roundRect">
                <a:avLst>
                  <a:gd name="adj" fmla="val 11361"/>
                </a:avLst>
              </a:prstGeom>
              <a:noFill/>
              <a:ln w="9525">
                <a:noFill/>
                <a:prstDash val="sysDash"/>
                <a:miter lim="800000"/>
              </a:ln>
            </p:spPr>
            <p:txBody>
              <a:bodyPr wrap="none" lIns="121873" tIns="60937" rIns="121873" bIns="60937" anchor="ctr"/>
              <a:lstStyle/>
              <a:p>
                <a:pPr defTabSz="1217930">
                  <a:defRPr/>
                </a:pPr>
                <a:r>
                  <a:rPr lang="en-US" altLang="zh-CN"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rPr>
                  <a:t>         </a:t>
                </a:r>
                <a:endParaRPr lang="zh-CN" altLang="en-US" sz="2400" kern="0">
                  <a:solidFill>
                    <a:sysClr val="windowText" lastClr="000000"/>
                  </a:solidFill>
                  <a:latin typeface="Calibri" panose="020F0502020204030204" pitchFamily="34" charset="0"/>
                  <a:ea typeface="Microsoft YaHei" panose="020B0503020204020204" pitchFamily="34" charset="-122"/>
                  <a:cs typeface="Calibri" panose="020F0502020204030204" pitchFamily="34" charset="0"/>
                </a:endParaRPr>
              </a:p>
            </p:txBody>
          </p:sp>
          <p:sp>
            <p:nvSpPr>
              <p:cNvPr id="67" name="Text Box 16"/>
              <p:cNvSpPr txBox="1">
                <a:spLocks noChangeArrowheads="1"/>
              </p:cNvSpPr>
              <p:nvPr/>
            </p:nvSpPr>
            <p:spPr bwMode="auto">
              <a:xfrm>
                <a:off x="787833" y="5400790"/>
                <a:ext cx="1671836" cy="337291"/>
              </a:xfrm>
              <a:prstGeom prst="rect">
                <a:avLst/>
              </a:prstGeom>
              <a:noFill/>
              <a:ln w="12700">
                <a:noFill/>
                <a:miter lim="800000"/>
              </a:ln>
            </p:spPr>
            <p:txBody>
              <a:bodyPr wrap="square">
                <a:spAutoFit/>
              </a:bodyPr>
              <a:lstStyle/>
              <a:p>
                <a:pPr marL="156845" indent="-156845" defTabSz="1219200">
                  <a:lnSpc>
                    <a:spcPct val="114000"/>
                  </a:lnSpc>
                  <a:buClr>
                    <a:prstClr val="white">
                      <a:lumMod val="50000"/>
                    </a:prstClr>
                  </a:buClr>
                  <a:buSzPct val="50000"/>
                  <a:buFont typeface="Wingdings" panose="05000000000000000000" pitchFamily="2" charset="2"/>
                  <a:buChar char="l"/>
                  <a:defRPr/>
                </a:pPr>
                <a:endParaRPr lang="en-US" altLang="zh-CN" sz="1465" kern="0">
                  <a:solidFill>
                    <a:prstClr val="black"/>
                  </a:solidFill>
                  <a:latin typeface="Calibri" panose="020F0502020204030204" pitchFamily="34" charset="0"/>
                  <a:ea typeface="黑体" panose="02010609060101010101" pitchFamily="49" charset="-122"/>
                  <a:cs typeface="Calibri" panose="020F0502020204030204" pitchFamily="34" charset="0"/>
                </a:endParaRPr>
              </a:p>
            </p:txBody>
          </p:sp>
        </p:grpSp>
      </p:grpSp>
      <p:sp>
        <p:nvSpPr>
          <p:cNvPr id="2" name="Title 1"/>
          <p:cNvSpPr>
            <a:spLocks noGrp="1"/>
          </p:cNvSpPr>
          <p:nvPr>
            <p:ph type="title"/>
          </p:nvPr>
        </p:nvSpPr>
        <p:spPr>
          <a:xfrm>
            <a:off x="447452" y="294529"/>
            <a:ext cx="10176000" cy="706091"/>
          </a:xfrm>
        </p:spPr>
        <p:txBody>
          <a:bodyPr>
            <a:normAutofit/>
          </a:bodyPr>
          <a:lstStyle/>
          <a:p>
            <a:pPr algn="ctr">
              <a:spcBef>
                <a:spcPct val="0"/>
              </a:spcBef>
            </a:pPr>
            <a:r>
              <a:rPr lang="en-GB" sz="2800" spc="-40" dirty="0">
                <a:solidFill>
                  <a:srgbClr val="0070C0"/>
                </a:solidFill>
                <a:latin typeface="+mn-lt"/>
              </a:rPr>
              <a:t>NRL enables cross border record sharing on a national scale</a:t>
            </a:r>
          </a:p>
        </p:txBody>
      </p:sp>
      <p:sp>
        <p:nvSpPr>
          <p:cNvPr id="4" name="Slide Number Placeholder 3"/>
          <p:cNvSpPr>
            <a:spLocks noGrp="1"/>
          </p:cNvSpPr>
          <p:nvPr>
            <p:ph type="sldNum" sz="quarter" idx="12"/>
          </p:nvPr>
        </p:nvSpPr>
        <p:spPr/>
        <p:txBody>
          <a:bodyPr/>
          <a:lstStyle/>
          <a:p>
            <a:pPr defTabSz="1219200"/>
            <a:fld id="{4F2E129E-16B7-480B-972E-C025DBFD1D53}" type="slidenum">
              <a:rPr lang="en-GB">
                <a:solidFill>
                  <a:srgbClr val="424D58"/>
                </a:solidFill>
                <a:latin typeface="Arial" panose="020B0604020202020204"/>
              </a:rPr>
              <a:t>6</a:t>
            </a:fld>
            <a:endParaRPr lang="en-GB">
              <a:solidFill>
                <a:srgbClr val="424D58"/>
              </a:solidFill>
              <a:latin typeface="Arial" panose="020B0604020202020204"/>
            </a:endParaRPr>
          </a:p>
        </p:txBody>
      </p:sp>
      <p:sp>
        <p:nvSpPr>
          <p:cNvPr id="97" name="Rectangle: Rounded Corners 96"/>
          <p:cNvSpPr/>
          <p:nvPr/>
        </p:nvSpPr>
        <p:spPr>
          <a:xfrm>
            <a:off x="1894335" y="170594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MENTAL HEALTH CRISIS PLAN</a:t>
            </a:r>
          </a:p>
        </p:txBody>
      </p:sp>
      <p:sp>
        <p:nvSpPr>
          <p:cNvPr id="99" name="圆角矩形 68"/>
          <p:cNvSpPr/>
          <p:nvPr/>
        </p:nvSpPr>
        <p:spPr>
          <a:xfrm>
            <a:off x="1894335" y="1433749"/>
            <a:ext cx="1294544" cy="257975"/>
          </a:xfrm>
          <a:prstGeom prst="roundRect">
            <a:avLst>
              <a:gd name="adj" fmla="val 50000"/>
            </a:avLst>
          </a:prstGeom>
          <a:solidFill>
            <a:srgbClr val="8EB4E3"/>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defTabSz="1625600">
              <a:defRPr/>
            </a:pPr>
            <a:r>
              <a:rPr lang="en-GB" sz="1200">
                <a:solidFill>
                  <a:srgbClr val="002060"/>
                </a:solidFill>
                <a:latin typeface="Calibri" panose="020F0502020204030204" pitchFamily="34" charset="0"/>
                <a:cs typeface="Calibri" panose="020F0502020204030204" pitchFamily="34" charset="0"/>
              </a:rPr>
              <a:t>Lancashire Care</a:t>
            </a:r>
          </a:p>
        </p:txBody>
      </p:sp>
      <p:sp>
        <p:nvSpPr>
          <p:cNvPr id="191" name="圆角矩形 68"/>
          <p:cNvSpPr/>
          <p:nvPr/>
        </p:nvSpPr>
        <p:spPr>
          <a:xfrm>
            <a:off x="8532819" y="3933056"/>
            <a:ext cx="1514327" cy="257975"/>
          </a:xfrm>
          <a:prstGeom prst="roundRect">
            <a:avLst>
              <a:gd name="adj" fmla="val 50000"/>
            </a:avLst>
          </a:prstGeom>
          <a:solidFill>
            <a:srgbClr val="8EB4E3"/>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defTabSz="1625600">
              <a:defRPr/>
            </a:pPr>
            <a:r>
              <a:rPr lang="en-GB" sz="1200">
                <a:solidFill>
                  <a:srgbClr val="002060"/>
                </a:solidFill>
                <a:latin typeface="Calibri" panose="020F0502020204030204" pitchFamily="34" charset="0"/>
                <a:cs typeface="Calibri" panose="020F0502020204030204" pitchFamily="34" charset="0"/>
              </a:rPr>
              <a:t>London Ambulance</a:t>
            </a:r>
          </a:p>
        </p:txBody>
      </p:sp>
      <p:cxnSp>
        <p:nvCxnSpPr>
          <p:cNvPr id="388" name="Straight Connector 387"/>
          <p:cNvCxnSpPr>
            <a:stCxn id="54" idx="5"/>
            <a:endCxn id="191" idx="1"/>
          </p:cNvCxnSpPr>
          <p:nvPr/>
        </p:nvCxnSpPr>
        <p:spPr>
          <a:xfrm flipV="1">
            <a:off x="6695441" y="4062044"/>
            <a:ext cx="1837378" cy="823859"/>
          </a:xfrm>
          <a:prstGeom prst="line">
            <a:avLst/>
          </a:prstGeom>
          <a:noFill/>
          <a:ln w="9525">
            <a:solidFill>
              <a:srgbClr val="C00000"/>
            </a:solidFill>
            <a:prstDash val="sysDash"/>
            <a:miter lim="800000"/>
          </a:ln>
        </p:spPr>
      </p:cxnSp>
      <p:cxnSp>
        <p:nvCxnSpPr>
          <p:cNvPr id="134" name="Straight Connector 133"/>
          <p:cNvCxnSpPr>
            <a:stCxn id="97" idx="3"/>
          </p:cNvCxnSpPr>
          <p:nvPr/>
        </p:nvCxnSpPr>
        <p:spPr>
          <a:xfrm>
            <a:off x="3234823" y="1915398"/>
            <a:ext cx="1870708" cy="925548"/>
          </a:xfrm>
          <a:prstGeom prst="line">
            <a:avLst/>
          </a:prstGeom>
          <a:noFill/>
          <a:ln w="9525">
            <a:solidFill>
              <a:srgbClr val="C00000"/>
            </a:solidFill>
            <a:prstDash val="sysDash"/>
            <a:miter lim="800000"/>
          </a:ln>
        </p:spPr>
      </p:cxnSp>
      <p:pic>
        <p:nvPicPr>
          <p:cNvPr id="12" name="Graphic 11" descr="Ma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1752" y="2667660"/>
            <a:ext cx="699323" cy="699323"/>
          </a:xfrm>
          <a:prstGeom prst="rect">
            <a:avLst/>
          </a:prstGeom>
        </p:spPr>
      </p:pic>
      <p:cxnSp>
        <p:nvCxnSpPr>
          <p:cNvPr id="98" name="Straight Connector 97"/>
          <p:cNvCxnSpPr>
            <a:endCxn id="60" idx="4"/>
          </p:cNvCxnSpPr>
          <p:nvPr/>
        </p:nvCxnSpPr>
        <p:spPr>
          <a:xfrm flipV="1">
            <a:off x="2621513" y="2882617"/>
            <a:ext cx="2499625" cy="142592"/>
          </a:xfrm>
          <a:prstGeom prst="line">
            <a:avLst/>
          </a:prstGeom>
          <a:noFill/>
          <a:ln w="9525">
            <a:solidFill>
              <a:srgbClr val="C00000"/>
            </a:solidFill>
            <a:prstDash val="sysDash"/>
            <a:miter lim="800000"/>
          </a:ln>
        </p:spPr>
      </p:cxnSp>
      <p:sp>
        <p:nvSpPr>
          <p:cNvPr id="103" name="Rectangle: Rounded Corners 102"/>
          <p:cNvSpPr/>
          <p:nvPr/>
        </p:nvSpPr>
        <p:spPr>
          <a:xfrm>
            <a:off x="1862370" y="340722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lives in Preston</a:t>
            </a:r>
          </a:p>
        </p:txBody>
      </p:sp>
      <p:cxnSp>
        <p:nvCxnSpPr>
          <p:cNvPr id="17" name="Straight Arrow Connector 16"/>
          <p:cNvCxnSpPr>
            <a:endCxn id="54" idx="1"/>
          </p:cNvCxnSpPr>
          <p:nvPr/>
        </p:nvCxnSpPr>
        <p:spPr>
          <a:xfrm>
            <a:off x="5193324" y="2953913"/>
            <a:ext cx="1414421" cy="1855543"/>
          </a:xfrm>
          <a:prstGeom prst="straightConnector1">
            <a:avLst/>
          </a:prstGeom>
          <a:ln w="28575">
            <a:solidFill>
              <a:srgbClr val="002060"/>
            </a:solidFill>
            <a:tailEnd type="triangle"/>
          </a:ln>
        </p:spPr>
        <p:style>
          <a:lnRef idx="1">
            <a:schemeClr val="accent3"/>
          </a:lnRef>
          <a:fillRef idx="0">
            <a:schemeClr val="accent3"/>
          </a:fillRef>
          <a:effectRef idx="0">
            <a:schemeClr val="accent3"/>
          </a:effectRef>
          <a:fontRef idx="minor">
            <a:schemeClr val="tx1"/>
          </a:fontRef>
        </p:style>
      </p:cxnSp>
      <p:pic>
        <p:nvPicPr>
          <p:cNvPr id="104" name="Graphic 103" descr="Man"/>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98640" y="5175335"/>
            <a:ext cx="699323" cy="699323"/>
          </a:xfrm>
          <a:prstGeom prst="rect">
            <a:avLst/>
          </a:prstGeom>
        </p:spPr>
      </p:pic>
      <p:sp>
        <p:nvSpPr>
          <p:cNvPr id="106" name="Rectangle: Rounded Corners 105"/>
          <p:cNvSpPr/>
          <p:nvPr/>
        </p:nvSpPr>
        <p:spPr>
          <a:xfrm>
            <a:off x="7878057" y="5924312"/>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Patient travels to London</a:t>
            </a:r>
          </a:p>
        </p:txBody>
      </p:sp>
      <p:cxnSp>
        <p:nvCxnSpPr>
          <p:cNvPr id="107" name="Straight Connector 106"/>
          <p:cNvCxnSpPr>
            <a:stCxn id="54" idx="5"/>
          </p:cNvCxnSpPr>
          <p:nvPr/>
        </p:nvCxnSpPr>
        <p:spPr>
          <a:xfrm>
            <a:off x="6695441" y="4885903"/>
            <a:ext cx="1765075" cy="539234"/>
          </a:xfrm>
          <a:prstGeom prst="line">
            <a:avLst/>
          </a:prstGeom>
          <a:noFill/>
          <a:ln w="9525">
            <a:solidFill>
              <a:srgbClr val="C00000"/>
            </a:solidFill>
            <a:prstDash val="sysDash"/>
            <a:miter lim="800000"/>
          </a:ln>
        </p:spPr>
      </p:cxnSp>
      <p:pic>
        <p:nvPicPr>
          <p:cNvPr id="27" name="Graphic 26" descr="Newspape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1322" y="1199753"/>
            <a:ext cx="784671" cy="784671"/>
          </a:xfrm>
          <a:prstGeom prst="rect">
            <a:avLst/>
          </a:prstGeom>
        </p:spPr>
      </p:pic>
      <p:sp>
        <p:nvSpPr>
          <p:cNvPr id="108" name="Rectangle: Rounded Corners 107"/>
          <p:cNvSpPr/>
          <p:nvPr/>
        </p:nvSpPr>
        <p:spPr>
          <a:xfrm>
            <a:off x="7968208" y="5974011"/>
            <a:ext cx="1433339" cy="551333"/>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Requires emergency care and calls 999</a:t>
            </a:r>
          </a:p>
        </p:txBody>
      </p:sp>
      <p:sp>
        <p:nvSpPr>
          <p:cNvPr id="110" name="Rectangle: Rounded Corners 109"/>
          <p:cNvSpPr/>
          <p:nvPr/>
        </p:nvSpPr>
        <p:spPr>
          <a:xfrm>
            <a:off x="8627176" y="4194503"/>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Receive 999 call</a:t>
            </a:r>
          </a:p>
        </p:txBody>
      </p:sp>
      <p:sp>
        <p:nvSpPr>
          <p:cNvPr id="111" name="Rectangle: Rounded Corners 110"/>
          <p:cNvSpPr/>
          <p:nvPr/>
        </p:nvSpPr>
        <p:spPr>
          <a:xfrm>
            <a:off x="8779576" y="4346903"/>
            <a:ext cx="1340488" cy="418911"/>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Treat patient</a:t>
            </a:r>
          </a:p>
        </p:txBody>
      </p:sp>
      <p:sp>
        <p:nvSpPr>
          <p:cNvPr id="112" name="Rectangle: Rounded Corners 111"/>
          <p:cNvSpPr/>
          <p:nvPr/>
        </p:nvSpPr>
        <p:spPr>
          <a:xfrm>
            <a:off x="8931976" y="4499303"/>
            <a:ext cx="1340488" cy="499119"/>
          </a:xfrm>
          <a:prstGeom prst="roundRect">
            <a:avLst/>
          </a:prstGeom>
          <a:solidFill>
            <a:srgbClr val="F7FBFB"/>
          </a:solidFill>
          <a:ln w="19050" cmpd="sng">
            <a:solidFill>
              <a:srgbClr val="FFFFFF"/>
            </a:solidFill>
            <a:prstDash val="solid"/>
            <a:round/>
          </a:ln>
          <a:effectLst>
            <a:outerShdw blurRad="50800" dist="38100" dir="18900000" algn="bl" rotWithShape="0">
              <a:prstClr val="black">
                <a:alpha val="40000"/>
              </a:prstClr>
            </a:outerShdw>
          </a:effectLst>
        </p:spPr>
        <p:txBody>
          <a:bodyPr tIns="0" bIns="0" anchor="ctr" anchorCtr="1"/>
          <a:lstStyle/>
          <a:p>
            <a:pPr algn="ctr"/>
            <a:r>
              <a:rPr lang="en-GB" sz="1200" b="1">
                <a:latin typeface="Calibri" panose="020F0502020204030204" pitchFamily="34" charset="0"/>
                <a:cs typeface="Calibri" panose="020F0502020204030204" pitchFamily="34" charset="0"/>
              </a:rPr>
              <a:t>Retrieve plan from Lancashire Care via the NRL</a:t>
            </a:r>
          </a:p>
        </p:txBody>
      </p:sp>
      <p:sp>
        <p:nvSpPr>
          <p:cNvPr id="49" name="Rectangle: Rounded Corners 48"/>
          <p:cNvSpPr/>
          <p:nvPr/>
        </p:nvSpPr>
        <p:spPr>
          <a:xfrm>
            <a:off x="334019" y="4090893"/>
            <a:ext cx="3436865" cy="1290108"/>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To scale this up nationally, local data sharing agreements are insufficient. More on this later….</a:t>
            </a:r>
          </a:p>
        </p:txBody>
      </p:sp>
      <p:sp>
        <p:nvSpPr>
          <p:cNvPr id="50" name="Rectangle: Rounded Corners 49"/>
          <p:cNvSpPr/>
          <p:nvPr/>
        </p:nvSpPr>
        <p:spPr>
          <a:xfrm>
            <a:off x="7331173" y="1329857"/>
            <a:ext cx="3436865" cy="20991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GB" dirty="0"/>
              <a:t>NRL is connecting local and regional sharing initiatives such as LHCRs, Shared Care Records, software supplier associations, and individual trusts, giving them all a national presence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7" presetClass="path" presetSubtype="0" accel="50000" decel="50000" fill="hold" nodeType="clickEffect">
                                  <p:stCondLst>
                                    <p:cond delay="0"/>
                                  </p:stCondLst>
                                  <p:childTnLst>
                                    <p:animMotion origin="layout" path="M 3.125E-6 -0.00047 C 0.04192 -0.00926 0.17083 -0.10463 0.25299 -0.10348 C 0.33502 -0.10232 0.4526 -0.0963 0.49244 0.00578 C 0.57396 0.16203 0.66718 0.4456 0.49231 0.55926 " pathEditMode="relative" rAng="0" ptsTypes="AAAA">
                                      <p:cBhvr>
                                        <p:cTn id="46" dur="2000" fill="hold"/>
                                        <p:tgtEl>
                                          <p:spTgt spid="27"/>
                                        </p:tgtEl>
                                        <p:attrNameLst>
                                          <p:attrName>ppt_x</p:attrName>
                                          <p:attrName>ppt_y</p:attrName>
                                        </p:attrNameLst>
                                      </p:cBhvr>
                                      <p:rCtr x="29570" y="2282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91" grpId="0" animBg="1"/>
      <p:bldP spid="106" grpId="0" animBg="1"/>
      <p:bldP spid="108" grpId="0" animBg="1"/>
      <p:bldP spid="110" grpId="0" animBg="1"/>
      <p:bldP spid="111" grpId="0" animBg="1"/>
      <p:bldP spid="112" grpId="0" animBg="1"/>
      <p:bldP spid="49" grpId="0" animBg="1"/>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a:spLocks noGrp="1"/>
          </p:cNvSpPr>
          <p:nvPr>
            <p:ph type="title"/>
          </p:nvPr>
        </p:nvSpPr>
        <p:spPr>
          <a:xfrm>
            <a:off x="960000" y="480000"/>
            <a:ext cx="10176000" cy="706091"/>
          </a:xfrm>
          <a:prstGeom prst="rect">
            <a:avLst/>
          </a:prstGeom>
        </p:spPr>
        <p:txBody>
          <a:bodyPr anchor="t">
            <a:normAutofit/>
          </a:bodyPr>
          <a:lstStyle/>
          <a:p>
            <a:r>
              <a:rPr lang="en-GB" dirty="0"/>
              <a:t>Basic Concepts</a:t>
            </a:r>
          </a:p>
        </p:txBody>
      </p:sp>
      <p:sp>
        <p:nvSpPr>
          <p:cNvPr id="4" name="Slide Number Placeholder 3"/>
          <p:cNvSpPr>
            <a:spLocks noGrp="1"/>
          </p:cNvSpPr>
          <p:nvPr>
            <p:ph type="sldNum" sz="quarter" idx="12"/>
          </p:nvPr>
        </p:nvSpPr>
        <p:spPr>
          <a:xfrm>
            <a:off x="8400256" y="6309320"/>
            <a:ext cx="2844800" cy="365125"/>
          </a:xfrm>
          <a:prstGeom prst="rect">
            <a:avLst/>
          </a:prstGeom>
        </p:spPr>
        <p:txBody>
          <a:bodyPr anchor="ctr">
            <a:normAutofit/>
          </a:bodyPr>
          <a:lstStyle/>
          <a:p>
            <a:pPr defTabSz="1219200">
              <a:spcAft>
                <a:spcPts val="600"/>
              </a:spcAft>
            </a:pPr>
            <a:fld id="{BC50C32F-81DF-4782-856C-57F9C4C68F72}" type="slidenum">
              <a:rPr lang="en-GB"/>
              <a:t>7</a:t>
            </a:fld>
            <a:endParaRPr lang="en-GB"/>
          </a:p>
        </p:txBody>
      </p:sp>
      <p:graphicFrame>
        <p:nvGraphicFramePr>
          <p:cNvPr id="8" name="Text Placeholder 4"/>
          <p:cNvGraphicFramePr>
            <a:graphicFrameLocks noGrp="1"/>
          </p:cNvGraphicFramePr>
          <p:nvPr>
            <p:ph idx="1"/>
            <p:extLst>
              <p:ext uri="{D42A27DB-BD31-4B8C-83A1-F6EECF244321}">
                <p14:modId xmlns:p14="http://schemas.microsoft.com/office/powerpoint/2010/main" val="1712501935"/>
              </p:ext>
            </p:extLst>
          </p:nvPr>
        </p:nvGraphicFramePr>
        <p:xfrm>
          <a:off x="960000" y="1440000"/>
          <a:ext cx="10272000" cy="458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283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landing page</a:t>
            </a:r>
          </a:p>
        </p:txBody>
      </p:sp>
      <p:pic>
        <p:nvPicPr>
          <p:cNvPr id="5" name="Content Placeholder 4"/>
          <p:cNvPicPr>
            <a:picLocks noGrp="1" noChangeAspect="1"/>
          </p:cNvPicPr>
          <p:nvPr>
            <p:ph idx="1"/>
          </p:nvPr>
        </p:nvPicPr>
        <p:blipFill rotWithShape="1">
          <a:blip r:embed="rId2" cstate="print"/>
          <a:srcRect/>
          <a:stretch>
            <a:fillRect/>
          </a:stretch>
        </p:blipFill>
        <p:spPr>
          <a:xfrm>
            <a:off x="91300" y="1327150"/>
            <a:ext cx="11976101" cy="4673600"/>
          </a:xfrm>
          <a:prstGeom prst="rect">
            <a:avLst/>
          </a:prstGeom>
        </p:spPr>
      </p:pic>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8</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SCRa</a:t>
            </a:r>
            <a:r>
              <a:rPr lang="en-GB" dirty="0"/>
              <a:t> - Pointer list view</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607247-EB78-480B-A962-35111A450531}" type="slidenum">
              <a:rPr kumimoji="0" lang="en-GB" sz="1200" b="0" i="0" u="none" strike="noStrike" kern="1200" cap="none" spc="0" normalizeH="0" baseline="0" noProof="0" smtClean="0">
                <a:ln>
                  <a:noFill/>
                </a:ln>
                <a:solidFill>
                  <a:srgbClr val="005EB8"/>
                </a:solidFill>
                <a:effectLst/>
                <a:uLnTx/>
                <a:uFillTx/>
                <a:latin typeface="Arial" panose="020B0604020202020204"/>
                <a:ea typeface="+mn-ea"/>
                <a:cs typeface="+mn-cs"/>
              </a:rPr>
              <a:t>9</a:t>
            </a:fld>
            <a:endParaRPr kumimoji="0" lang="en-GB" sz="1200" b="0" i="0" u="none" strike="noStrike" kern="1200" cap="none" spc="0" normalizeH="0" baseline="0" noProof="0">
              <a:ln>
                <a:noFill/>
              </a:ln>
              <a:solidFill>
                <a:srgbClr val="005EB8"/>
              </a:solidFill>
              <a:effectLst/>
              <a:uLnTx/>
              <a:uFillTx/>
              <a:latin typeface="Arial" panose="020B0604020202020204"/>
              <a:ea typeface="+mn-ea"/>
              <a:cs typeface="+mn-cs"/>
            </a:endParaRPr>
          </a:p>
        </p:txBody>
      </p:sp>
      <p:pic>
        <p:nvPicPr>
          <p:cNvPr id="7" name="Content Placeholder 6"/>
          <p:cNvPicPr>
            <a:picLocks noGrp="1" noChangeAspect="1"/>
          </p:cNvPicPr>
          <p:nvPr>
            <p:ph idx="1"/>
          </p:nvPr>
        </p:nvPicPr>
        <p:blipFill rotWithShape="1">
          <a:blip r:embed="rId2" cstate="print"/>
          <a:srcRect/>
          <a:stretch>
            <a:fillRect/>
          </a:stretch>
        </p:blipFill>
        <p:spPr>
          <a:xfrm>
            <a:off x="984250" y="818327"/>
            <a:ext cx="10407650" cy="60396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SCIC_Powepoint_v2.5_0115">
  <a:themeElements>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fontScheme name="Corporate 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925">
      <a:dk1>
        <a:sysClr val="windowText" lastClr="000000"/>
      </a:dk1>
      <a:lt1>
        <a:sysClr val="window" lastClr="FFFFFF"/>
      </a:lt1>
      <a:dk2>
        <a:srgbClr val="425563"/>
      </a:dk2>
      <a:lt2>
        <a:srgbClr val="D0D5D6"/>
      </a:lt2>
      <a:accent1>
        <a:srgbClr val="005EB8"/>
      </a:accent1>
      <a:accent2>
        <a:srgbClr val="84919C"/>
      </a:accent2>
      <a:accent3>
        <a:srgbClr val="D0D5D6"/>
      </a:accent3>
      <a:accent4>
        <a:srgbClr val="71CCEF"/>
      </a:accent4>
      <a:accent5>
        <a:srgbClr val="003087"/>
      </a:accent5>
      <a:accent6>
        <a:srgbClr val="FFB81C"/>
      </a:accent6>
      <a:hlink>
        <a:srgbClr val="0563C1"/>
      </a:hlink>
      <a:folHlink>
        <a:srgbClr val="954F72"/>
      </a:folHlink>
    </a:clrScheme>
    <a:fontScheme name="Custom 32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noAutofit/>
      </a:bodyPr>
      <a:lstStyle>
        <a:defPPr>
          <a:defRPr sz="1200" b="1" dirty="0" smtClean="0">
            <a:solidFill>
              <a:schemeClr val="accent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01-NHS-DIGI-PALETTE-01">
    <a:dk1>
      <a:srgbClr val="0F0F0F"/>
    </a:dk1>
    <a:lt1>
      <a:srgbClr val="FFFFFF"/>
    </a:lt1>
    <a:dk2>
      <a:srgbClr val="033F85"/>
    </a:dk2>
    <a:lt2>
      <a:srgbClr val="F9F9F9"/>
    </a:lt2>
    <a:accent1>
      <a:srgbClr val="005EB8"/>
    </a:accent1>
    <a:accent2>
      <a:srgbClr val="84919C"/>
    </a:accent2>
    <a:accent3>
      <a:srgbClr val="003087"/>
    </a:accent3>
    <a:accent4>
      <a:srgbClr val="5EBCE8"/>
    </a:accent4>
    <a:accent5>
      <a:srgbClr val="CED1D5"/>
    </a:accent5>
    <a:accent6>
      <a:srgbClr val="424D58"/>
    </a:accent6>
    <a:hlink>
      <a:srgbClr val="003087"/>
    </a:hlink>
    <a:folHlink>
      <a:srgbClr val="7C285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ub_x0020_Category_x0020_2 xmlns="115f44e2-978c-4fc0-916e-020cb2d3019a" xsi:nil="true"/>
    <Document_x0020_Sub_x0020_Type xmlns="115f44e2-978c-4fc0-916e-020cb2d3019a" xsi:nil="true"/>
    <Document_x0020_Type xmlns="115f44e2-978c-4fc0-916e-020cb2d3019a" xsi:nil="true"/>
    <Event_x0020_Date xmlns="115f44e2-978c-4fc0-916e-020cb2d3019a" xsi:nil="true"/>
    <Description0 xmlns="115f44e2-978c-4fc0-916e-020cb2d3019a" xsi:nil="true"/>
    <_dlc_DocId xmlns="35a352f6-bb32-4738-bdb1-5d89d34e1d5b">NHSD-1000054-651425256-4709</_dlc_DocId>
    <_dlc_DocIdUrl xmlns="35a352f6-bb32-4738-bdb1-5d89d34e1d5b">
      <Url>https://hscic365.sharepoint.com/sites/IP/_layouts/15/DocIdRedir.aspx?ID=NHSD-1000054-651425256-4709</Url>
      <Description>NHSD-1000054-651425256-4709</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397A90F960C842AC7227A5CDDBCA9A" ma:contentTypeVersion="17" ma:contentTypeDescription="Create a new document." ma:contentTypeScope="" ma:versionID="a5ceef3cd43230413bad5ee42dbad9b2">
  <xsd:schema xmlns:xsd="http://www.w3.org/2001/XMLSchema" xmlns:xs="http://www.w3.org/2001/XMLSchema" xmlns:p="http://schemas.microsoft.com/office/2006/metadata/properties" xmlns:ns2="35a352f6-bb32-4738-bdb1-5d89d34e1d5b" xmlns:ns3="115f44e2-978c-4fc0-916e-020cb2d3019a" xmlns:ns4="8ef27af4-83ba-4060-a827-ccfbfd4f0d1f" targetNamespace="http://schemas.microsoft.com/office/2006/metadata/properties" ma:root="true" ma:fieldsID="18ac5f1d25d3660b26200b61876b12a2" ns2:_="" ns3:_="" ns4:_="">
    <xsd:import namespace="35a352f6-bb32-4738-bdb1-5d89d34e1d5b"/>
    <xsd:import namespace="115f44e2-978c-4fc0-916e-020cb2d3019a"/>
    <xsd:import namespace="8ef27af4-83ba-4060-a827-ccfbfd4f0d1f"/>
    <xsd:element name="properties">
      <xsd:complexType>
        <xsd:sequence>
          <xsd:element name="documentManagement">
            <xsd:complexType>
              <xsd:all>
                <xsd:element ref="ns2:_dlc_DocId" minOccurs="0"/>
                <xsd:element ref="ns2:_dlc_DocIdUrl" minOccurs="0"/>
                <xsd:element ref="ns2:_dlc_DocIdPersistId" minOccurs="0"/>
                <xsd:element ref="ns3:Description0" minOccurs="0"/>
                <xsd:element ref="ns3:Document_x0020_Type" minOccurs="0"/>
                <xsd:element ref="ns3:Document_x0020_Sub_x0020_Type" minOccurs="0"/>
                <xsd:element ref="ns3:MediaServiceMetadata" minOccurs="0"/>
                <xsd:element ref="ns3:MediaServiceFastMetadata" minOccurs="0"/>
                <xsd:element ref="ns3:MediaServiceAutoTags" minOccurs="0"/>
                <xsd:element ref="ns3:Event_x0020_Date" minOccurs="0"/>
                <xsd:element ref="ns3:Sub_x0020_Category_x0020_2" minOccurs="0"/>
                <xsd:element ref="ns2:SharedWithUsers" minOccurs="0"/>
                <xsd:element ref="ns2:SharedWithDetails" minOccurs="0"/>
                <xsd:element ref="ns3:MediaServiceDateTaken" minOccurs="0"/>
                <xsd:element ref="ns4:MediaServiceOCR"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a352f6-bb32-4738-bdb1-5d89d34e1d5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5f44e2-978c-4fc0-916e-020cb2d3019a" elementFormDefault="qualified">
    <xsd:import namespace="http://schemas.microsoft.com/office/2006/documentManagement/types"/>
    <xsd:import namespace="http://schemas.microsoft.com/office/infopath/2007/PartnerControls"/>
    <xsd:element name="Description0" ma:index="11" nillable="true" ma:displayName="Description" ma:internalName="Description0">
      <xsd:simpleType>
        <xsd:restriction base="dms:Note">
          <xsd:maxLength value="255"/>
        </xsd:restriction>
      </xsd:simpleType>
    </xsd:element>
    <xsd:element name="Document_x0020_Type" ma:index="12" nillable="true" ma:displayName="Category" ma:format="Dropdown" ma:internalName="Document_x0020_Type">
      <xsd:simpleType>
        <xsd:restriction base="dms:Choice">
          <xsd:enumeration value="API Lab"/>
          <xsd:enumeration value="1. Governance"/>
          <xsd:enumeration value="2. Programme Controls"/>
          <xsd:enumeration value="3. Portfolio Management"/>
          <xsd:enumeration value="Comms &amp; Engagement"/>
          <xsd:enumeration value="Lunch &amp; Learn"/>
          <xsd:enumeration value="Team Administration"/>
          <xsd:enumeration value="Templates &amp; Processes"/>
          <xsd:enumeration value="Project Docs"/>
        </xsd:restriction>
      </xsd:simpleType>
    </xsd:element>
    <xsd:element name="Document_x0020_Sub_x0020_Type" ma:index="13" nillable="true" ma:displayName="Sub Category" ma:format="Dropdown" ma:internalName="Document_x0020_Sub_x0020_Type">
      <xsd:simpleType>
        <xsd:restriction base="dms:Choice">
          <xsd:enumeration value="Accommodation"/>
          <xsd:enumeration value="Action Log"/>
          <xsd:enumeration value="Agenda"/>
          <xsd:enumeration value="Architecture Documentation"/>
          <xsd:enumeration value="Assurance"/>
          <xsd:enumeration value="Away Day"/>
          <xsd:enumeration value="Benefit Profile"/>
          <xsd:enumeration value="Benefits Management Strategy"/>
          <xsd:enumeration value="Benefits Map"/>
          <xsd:enumeration value="Blueprint"/>
          <xsd:enumeration value="Board Paper"/>
          <xsd:enumeration value="Brochure"/>
          <xsd:enumeration value="Business Case"/>
          <xsd:enumeration value="Business Information Model"/>
          <xsd:enumeration value="Case Study"/>
          <xsd:enumeration value="Comms &amp; Engagement"/>
          <xsd:enumeration value="Contact List"/>
          <xsd:enumeration value="Dashboard"/>
          <xsd:enumeration value="DDC"/>
          <xsd:enumeration value="Diagram"/>
          <xsd:enumeration value="Discovery Workbook"/>
          <xsd:enumeration value="Highlight Report"/>
          <xsd:enumeration value="Planning"/>
          <xsd:enumeration value="Milestones"/>
          <xsd:enumeration value="Dependencies"/>
          <xsd:enumeration value="elearning"/>
          <xsd:enumeration value="End Stage Report"/>
          <xsd:enumeration value="Finance"/>
          <xsd:enumeration value="Guidance"/>
          <xsd:enumeration value="Guide"/>
          <xsd:enumeration value="Image"/>
          <xsd:enumeration value="Information Governance"/>
          <xsd:enumeration value="Leaflet"/>
          <xsd:enumeration value="List"/>
          <xsd:enumeration value="Manual"/>
          <xsd:enumeration value="Mapping"/>
          <xsd:enumeration value="Marketing materials"/>
          <xsd:enumeration value="Matrix"/>
          <xsd:enumeration value="Minutes"/>
          <xsd:enumeration value="Model"/>
          <xsd:enumeration value="New Work Commission"/>
          <xsd:enumeration value="New Work Request"/>
          <xsd:enumeration value="Organisation Chart"/>
          <xsd:enumeration value="Plan"/>
          <xsd:enumeration value="Policy"/>
          <xsd:enumeration value="Portfolio"/>
          <xsd:enumeration value="Presentation"/>
          <xsd:enumeration value="Process"/>
          <xsd:enumeration value="Product Description"/>
          <xsd:enumeration value="Programme Brief"/>
          <xsd:enumeration value="Programme Board"/>
          <xsd:enumeration value="Highlight Report"/>
          <xsd:enumeration value="Plan"/>
          <xsd:enumeration value="Progress Report"/>
          <xsd:enumeration value="Project Brief"/>
          <xsd:enumeration value="Project Highlight Report"/>
          <xsd:enumeration value="Project Initiation Document"/>
          <xsd:enumeration value="Roadmap"/>
          <xsd:enumeration value="Recording"/>
          <xsd:enumeration value="Register"/>
          <xsd:enumeration value="Report"/>
          <xsd:enumeration value="Requirement Document"/>
          <xsd:enumeration value="Resource Management"/>
          <xsd:enumeration value="Risks &amp; Issues"/>
          <xsd:enumeration value="Risk Potential Assessment"/>
          <xsd:enumeration value="Risk Register"/>
          <xsd:enumeration value="Service Specification"/>
          <xsd:enumeration value="SMT"/>
          <xsd:enumeration value="Stakeholder Business Model"/>
          <xsd:enumeration value="Storyboard"/>
          <xsd:enumeration value="Strategy"/>
          <xsd:enumeration value="Survey"/>
          <xsd:enumeration value="Team Holiday Calendar"/>
          <xsd:enumeration value="Template"/>
          <xsd:enumeration value="Terms of Reference"/>
          <xsd:enumeration value="Video"/>
          <xsd:enumeration value="Website"/>
          <xsd:enumeration value="Work Package"/>
          <xsd:enumeration value="Work Request"/>
          <xsd:enumeration value="Workshop"/>
          <xsd:enumeration value="January"/>
          <xsd:enumeration value="February"/>
          <xsd:enumeration value="March"/>
          <xsd:enumeration value="April"/>
          <xsd:enumeration value="May"/>
          <xsd:enumeration value="June"/>
          <xsd:enumeration value="July"/>
          <xsd:enumeration value="August"/>
          <xsd:enumeration value="September"/>
          <xsd:enumeration value="October"/>
          <xsd:enumeration value="November"/>
          <xsd:enumeration value="December"/>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Event_x0020_Date" ma:index="17" nillable="true" ma:displayName="Event Date" ma:internalName="Event_x0020_Date">
      <xsd:simpleType>
        <xsd:restriction base="dms:Text">
          <xsd:maxLength value="255"/>
        </xsd:restriction>
      </xsd:simpleType>
    </xsd:element>
    <xsd:element name="Sub_x0020_Category_x0020_2" ma:index="18" nillable="true" ma:displayName="Sub Category 2" ma:format="Dropdown" ma:internalName="Sub_x0020_Category_x0020_2">
      <xsd:simpleType>
        <xsd:restriction base="dms:Choice">
          <xsd:enumeration value="Action Log"/>
          <xsd:enumeration value="Terms of Reference"/>
          <xsd:enumeration value="October 2016"/>
          <xsd:enumeration value="November 2016"/>
          <xsd:enumeration value="December 2016"/>
          <xsd:enumeration value="January 2017"/>
          <xsd:enumeration value="February 2017"/>
          <xsd:enumeration value="March 2017"/>
          <xsd:enumeration value="April 2017"/>
          <xsd:enumeration value="May 2017"/>
          <xsd:enumeration value="June 2017"/>
          <xsd:enumeration value="July 2017"/>
          <xsd:enumeration value="August 2017"/>
          <xsd:enumeration value="September 2017"/>
          <xsd:enumeration value="October 2017"/>
          <xsd:enumeration value="November 2017"/>
          <xsd:enumeration value="December 2017"/>
          <xsd:enumeration value="January 2018"/>
          <xsd:enumeration value="February 2018"/>
          <xsd:enumeration value="March 2018"/>
        </xsd:restriction>
      </xsd:simpleType>
    </xsd:element>
    <xsd:element name="MediaServiceDateTaken" ma:index="21"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f27af4-83ba-4060-a827-ccfbfd4f0d1f" elementFormDefault="qualified">
    <xsd:import namespace="http://schemas.microsoft.com/office/2006/documentManagement/types"/>
    <xsd:import namespace="http://schemas.microsoft.com/office/infopath/2007/PartnerControls"/>
    <xsd:element name="MediaServiceOCR" ma:index="22" nillable="true" ma:displayName="Extracted Text" ma:internalName="MediaServiceOCR" ma:readOnly="tru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EventHashCode" ma:index="25" nillable="true" ma:displayName="MediaServiceEventHashCode" ma:hidden="true" ma:internalName="MediaServiceEventHashCode"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DE6126-2C67-4150-AD2E-DEF99C63D26E}">
  <ds:schemaRefs>
    <ds:schemaRef ds:uri="http://www.w3.org/XML/1998/namespace"/>
    <ds:schemaRef ds:uri="115f44e2-978c-4fc0-916e-020cb2d3019a"/>
    <ds:schemaRef ds:uri="http://schemas.openxmlformats.org/package/2006/metadata/core-properties"/>
    <ds:schemaRef ds:uri="35a352f6-bb32-4738-bdb1-5d89d34e1d5b"/>
    <ds:schemaRef ds:uri="http://purl.org/dc/elements/1.1/"/>
    <ds:schemaRef ds:uri="http://schemas.microsoft.com/office/2006/metadata/properties"/>
    <ds:schemaRef ds:uri="http://schemas.microsoft.com/office/infopath/2007/PartnerControls"/>
    <ds:schemaRef ds:uri="8ef27af4-83ba-4060-a827-ccfbfd4f0d1f"/>
    <ds:schemaRef ds:uri="http://schemas.microsoft.com/office/2006/documentManagement/types"/>
    <ds:schemaRef ds:uri="http://purl.org/dc/dcmitype/"/>
    <ds:schemaRef ds:uri="http://purl.org/dc/terms/"/>
  </ds:schemaRefs>
</ds:datastoreItem>
</file>

<file path=customXml/itemProps2.xml><?xml version="1.0" encoding="utf-8"?>
<ds:datastoreItem xmlns:ds="http://schemas.openxmlformats.org/officeDocument/2006/customXml" ds:itemID="{481A9707-0FBD-42CE-8A72-50FF00F2E1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a352f6-bb32-4738-bdb1-5d89d34e1d5b"/>
    <ds:schemaRef ds:uri="115f44e2-978c-4fc0-916e-020cb2d3019a"/>
    <ds:schemaRef ds:uri="8ef27af4-83ba-4060-a827-ccfbfd4f0d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A84698-A60E-42CF-8453-C6FB955C6B3A}">
  <ds:schemaRefs>
    <ds:schemaRef ds:uri="http://schemas.microsoft.com/sharepoint/events"/>
  </ds:schemaRefs>
</ds:datastoreItem>
</file>

<file path=customXml/itemProps4.xml><?xml version="1.0" encoding="utf-8"?>
<ds:datastoreItem xmlns:ds="http://schemas.openxmlformats.org/officeDocument/2006/customXml" ds:itemID="{7F54852F-F1A5-47B6-9CFB-469ED4D31C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1825</TotalTime>
  <Words>2696</Words>
  <Application>Microsoft Office PowerPoint</Application>
  <PresentationFormat>Widescreen</PresentationFormat>
  <Paragraphs>367</Paragraphs>
  <Slides>39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39</vt:i4>
      </vt:variant>
    </vt:vector>
  </HeadingPairs>
  <TitlesOfParts>
    <vt:vector size="46" baseType="lpstr">
      <vt:lpstr>Arial</vt:lpstr>
      <vt:lpstr>Calibri</vt:lpstr>
      <vt:lpstr>inherit</vt:lpstr>
      <vt:lpstr>Times New Roman</vt:lpstr>
      <vt:lpstr>Wingdings</vt:lpstr>
      <vt:lpstr>HSCIC_Powepoint_v2.5_0115</vt:lpstr>
      <vt:lpstr>2_Office Theme</vt:lpstr>
      <vt:lpstr>National Record Locator</vt:lpstr>
      <vt:lpstr>Agenda</vt:lpstr>
      <vt:lpstr>PowerPoint Presentation</vt:lpstr>
      <vt:lpstr>The Vision: </vt:lpstr>
      <vt:lpstr>PowerPoint Presentation</vt:lpstr>
      <vt:lpstr>NRL enables cross border record sharing on a national scale</vt:lpstr>
      <vt:lpstr>Basic Concepts</vt:lpstr>
      <vt:lpstr>New SCRa – landing page</vt:lpstr>
      <vt:lpstr>New SCRa - Pointer list view</vt:lpstr>
      <vt:lpstr>Optional - Provider Contact Details (available on the WWW)</vt:lpstr>
      <vt:lpstr>New SCRa - View document link</vt:lpstr>
      <vt:lpstr>New SCRa - Record Retrieval</vt:lpstr>
      <vt:lpstr>PowerPoint Presentation</vt:lpstr>
      <vt:lpstr>NRL Overview</vt:lpstr>
      <vt:lpstr>Service Features</vt:lpstr>
      <vt:lpstr>PowerPoint Presentation</vt:lpstr>
      <vt:lpstr>NRL Coverage and Usage</vt:lpstr>
      <vt:lpstr>NRL Stakeholders – Connected, In-progress (onboarding) and engaged</vt:lpstr>
      <vt:lpstr>PowerPoint Presentation</vt:lpstr>
      <vt:lpstr>IG Principles and Legal Basis for Sharing</vt:lpstr>
      <vt:lpstr>Access Control Model</vt:lpstr>
      <vt:lpstr>Other Existing Controls</vt:lpstr>
      <vt:lpstr>Authentication – Smartcards &amp; NHS Identity</vt:lpstr>
      <vt:lpstr>Authorisation – RBAC Model</vt:lpstr>
      <vt:lpstr>Audit Requirements</vt:lpstr>
      <vt:lpstr>IWG - Interoperability Working Group</vt:lpstr>
      <vt:lpstr>Authorised Service Users Catalogue</vt:lpstr>
      <vt:lpstr>PowerPoint Presentation</vt:lpstr>
      <vt:lpstr>Upcoming Service Enhancements</vt:lpstr>
      <vt:lpstr>PowerPoint Presentation</vt:lpstr>
      <vt:lpstr>Provider/Consumer API Integration - Prerequisites</vt:lpstr>
      <vt:lpstr>Provider/Consumer API Integration - Onboarding Process</vt:lpstr>
      <vt:lpstr>Consumer (SCRa) - Onboarding Process</vt:lpstr>
      <vt:lpstr>Questions?</vt:lpstr>
      <vt:lpstr>PowerPoint Presentation</vt:lpstr>
      <vt:lpstr>“The patient denied having any MH plan or diagnosis however, this was proven to be false upon viewing the SCRa which made available his mental health crisis plan via NRL. This reassured me that this depressive episode was known and strengthened my thoughts that his Mental Health would need to be managed in addition to his constipation. With this information the GP was notified to raise various social issues the patient was experiencing, with the recommendation that his MH team/family may need to be involved to aid his recovery.” Sean Te Haara Advanced Paramedic Practitioner London Ambulance</vt:lpstr>
      <vt:lpstr>“Access to a well populated care plan is the holy grail of information for a paramedic. I’m really excited by care plans, because it tells the story of the patient and the answers to questions in an easy to read format”  Stuart Crichton CCIO &amp; Consultant Paramedic  London Ambulance Service</vt:lpstr>
      <vt:lpstr>“Having access to the contact details for a patient and knowing a care plan exists and who I can speak to for more information has saved me time when triaging patients”  Jason Larkin Mental Health Nurse North West Ambulance Service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NRL enabling truly national  record sharing</dc:title>
  <dc:creator>Karen Akehurst</dc:creator>
  <cp:lastModifiedBy>James Lane</cp:lastModifiedBy>
  <cp:revision>15</cp:revision>
  <dcterms:created xsi:type="dcterms:W3CDTF">2020-03-02T11:25:00Z</dcterms:created>
  <dcterms:modified xsi:type="dcterms:W3CDTF">2020-09-11T13:10:29Z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0x01010008397A90F960C842AC7227A5CDDBCA9A</vt:lpwstr>
  </property>
  <property fmtid="{D5CDD505-2E9C-101B-9397-08002B2CF9AE}" pid="3" name="KSOProductBuildVer">
    <vt:lpwstr>1033-11.2.0.9453</vt:lpwstr>
  </property>
  <property fmtid="{D5CDD505-2E9C-101B-9397-08002B2CF9AE}" pid="4" name="_dlc_policyId">
    <vt:lpwstr/>
  </property>
  <property fmtid="{D5CDD505-2E9C-101B-9397-08002B2CF9AE}" pid="5" name="ItemRetentionFormula">
    <vt:lpwstr/>
  </property>
  <property fmtid="{D5CDD505-2E9C-101B-9397-08002B2CF9AE}" pid="6" name="_dlc_DocIdItemGuid">
    <vt:lpwstr>8da56011-abcf-4511-9bb3-22e320575fab</vt:lpwstr>
  </property>
</Properties>
</file>